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6"/>
  </p:notesMasterIdLst>
  <p:sldIdLst>
    <p:sldId id="256" r:id="rId2"/>
    <p:sldId id="258" r:id="rId3"/>
    <p:sldId id="309" r:id="rId4"/>
    <p:sldId id="259" r:id="rId5"/>
    <p:sldId id="310" r:id="rId6"/>
    <p:sldId id="312" r:id="rId7"/>
    <p:sldId id="262" r:id="rId8"/>
    <p:sldId id="261" r:id="rId9"/>
    <p:sldId id="301" r:id="rId10"/>
    <p:sldId id="302" r:id="rId11"/>
    <p:sldId id="308" r:id="rId12"/>
    <p:sldId id="304" r:id="rId13"/>
    <p:sldId id="307" r:id="rId14"/>
    <p:sldId id="306" r:id="rId15"/>
    <p:sldId id="314" r:id="rId16"/>
    <p:sldId id="315" r:id="rId17"/>
    <p:sldId id="316" r:id="rId18"/>
    <p:sldId id="317" r:id="rId19"/>
    <p:sldId id="321" r:id="rId20"/>
    <p:sldId id="313" r:id="rId21"/>
    <p:sldId id="322" r:id="rId22"/>
    <p:sldId id="319" r:id="rId23"/>
    <p:sldId id="323" r:id="rId24"/>
    <p:sldId id="279" r:id="rId25"/>
  </p:sldIdLst>
  <p:sldSz cx="9144000" cy="5143500" type="screen16x9"/>
  <p:notesSz cx="6858000" cy="9144000"/>
  <p:embeddedFontLst>
    <p:embeddedFont>
      <p:font typeface="Barlow ExtraBold" panose="00000900000000000000" pitchFamily="2" charset="0"/>
      <p:bold r:id="rId27"/>
      <p:boldItalic r:id="rId28"/>
    </p:embeddedFont>
    <p:embeddedFont>
      <p:font typeface="Blinker" panose="020B0604020202020204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FFFF97"/>
    <a:srgbClr val="1D1D1D"/>
    <a:srgbClr val="000000"/>
    <a:srgbClr val="BFBFBF"/>
    <a:srgbClr val="5BB9FF"/>
    <a:srgbClr val="262626"/>
    <a:srgbClr val="F2F2F2"/>
    <a:srgbClr val="7F7F7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BDD35D1-E5B3-42E2-9142-5A8E55F65443}">
  <a:tblStyle styleId="{4BDD35D1-E5B3-42E2-9142-5A8E55F654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56" y="1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1. Table of contents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2. Introduction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3. Quote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4. Study objectives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5. Literature review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6. Schedule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7. Methodology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8. Table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9. Results analysis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10. Conclusions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11. Bibliographical references</a:t>
            </a:r>
            <a:endParaRPr sz="850">
              <a:solidFill>
                <a:srgbClr val="5F7D9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>
          <a:extLst>
            <a:ext uri="{FF2B5EF4-FFF2-40B4-BE49-F238E27FC236}">
              <a16:creationId xmlns:a16="http://schemas.microsoft.com/office/drawing/2014/main" id="{0866702A-9371-68D3-D57B-F65640715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23a3bb84f_0_12:notes">
            <a:extLst>
              <a:ext uri="{FF2B5EF4-FFF2-40B4-BE49-F238E27FC236}">
                <a16:creationId xmlns:a16="http://schemas.microsoft.com/office/drawing/2014/main" id="{D9C75F9A-F85A-69E5-C8FB-FA22F68557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a23a3bb84f_0_12:notes">
            <a:extLst>
              <a:ext uri="{FF2B5EF4-FFF2-40B4-BE49-F238E27FC236}">
                <a16:creationId xmlns:a16="http://schemas.microsoft.com/office/drawing/2014/main" id="{F1C1570C-0642-3C80-F73D-3E8695613B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0659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>
          <a:extLst>
            <a:ext uri="{FF2B5EF4-FFF2-40B4-BE49-F238E27FC236}">
              <a16:creationId xmlns:a16="http://schemas.microsoft.com/office/drawing/2014/main" id="{B045B500-8F50-46C5-38F1-A9E2ED5EF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a23a3bb84f_0_477:notes">
            <a:extLst>
              <a:ext uri="{FF2B5EF4-FFF2-40B4-BE49-F238E27FC236}">
                <a16:creationId xmlns:a16="http://schemas.microsoft.com/office/drawing/2014/main" id="{27A2F7EE-9A0B-FDB2-5A1D-B268BB6B10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a23a3bb84f_0_477:notes">
            <a:extLst>
              <a:ext uri="{FF2B5EF4-FFF2-40B4-BE49-F238E27FC236}">
                <a16:creationId xmlns:a16="http://schemas.microsoft.com/office/drawing/2014/main" id="{995EF674-DB50-E873-FC86-01A58B63AD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*At the time of making this ppt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7065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>
          <a:extLst>
            <a:ext uri="{FF2B5EF4-FFF2-40B4-BE49-F238E27FC236}">
              <a16:creationId xmlns:a16="http://schemas.microsoft.com/office/drawing/2014/main" id="{65672A8B-83C1-95E1-F8F6-133C548DA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23a3bb84f_0_12:notes">
            <a:extLst>
              <a:ext uri="{FF2B5EF4-FFF2-40B4-BE49-F238E27FC236}">
                <a16:creationId xmlns:a16="http://schemas.microsoft.com/office/drawing/2014/main" id="{ADAB717C-2B66-FC35-D6D5-18447F0442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a23a3bb84f_0_12:notes">
            <a:extLst>
              <a:ext uri="{FF2B5EF4-FFF2-40B4-BE49-F238E27FC236}">
                <a16:creationId xmlns:a16="http://schemas.microsoft.com/office/drawing/2014/main" id="{0E4AC240-9ED3-D0B7-BF0C-02CA2E2724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8876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a23a3bb84f_0_10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a23a3bb84f_0_10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146e536c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146e536c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>
          <a:extLst>
            <a:ext uri="{FF2B5EF4-FFF2-40B4-BE49-F238E27FC236}">
              <a16:creationId xmlns:a16="http://schemas.microsoft.com/office/drawing/2014/main" id="{5510B41F-51CE-FFEF-C1EF-0DE345333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23a3bb84f_0_12:notes">
            <a:extLst>
              <a:ext uri="{FF2B5EF4-FFF2-40B4-BE49-F238E27FC236}">
                <a16:creationId xmlns:a16="http://schemas.microsoft.com/office/drawing/2014/main" id="{262BFCC1-5C4E-8B39-0815-5072F47286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a23a3bb84f_0_12:notes">
            <a:extLst>
              <a:ext uri="{FF2B5EF4-FFF2-40B4-BE49-F238E27FC236}">
                <a16:creationId xmlns:a16="http://schemas.microsoft.com/office/drawing/2014/main" id="{1BDEB85D-23FE-62FA-9728-46ECCF2E6F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2425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146e536c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a146e536c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5B421D37-73DC-12C5-A3DC-A42CA7EEB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146e536cd_0_7:notes">
            <a:extLst>
              <a:ext uri="{FF2B5EF4-FFF2-40B4-BE49-F238E27FC236}">
                <a16:creationId xmlns:a16="http://schemas.microsoft.com/office/drawing/2014/main" id="{864F7A6E-6BC4-1252-09B4-D7295554F6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a146e536cd_0_7:notes">
            <a:extLst>
              <a:ext uri="{FF2B5EF4-FFF2-40B4-BE49-F238E27FC236}">
                <a16:creationId xmlns:a16="http://schemas.microsoft.com/office/drawing/2014/main" id="{DF76E042-29F8-45C3-5433-9E83C6FB5D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656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ACFFAAB1-1A6D-8FC1-E13C-C4D82F12E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146e536cd_0_7:notes">
            <a:extLst>
              <a:ext uri="{FF2B5EF4-FFF2-40B4-BE49-F238E27FC236}">
                <a16:creationId xmlns:a16="http://schemas.microsoft.com/office/drawing/2014/main" id="{967B614E-409E-BE74-51D1-CA8FD0D906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a146e536cd_0_7:notes">
            <a:extLst>
              <a:ext uri="{FF2B5EF4-FFF2-40B4-BE49-F238E27FC236}">
                <a16:creationId xmlns:a16="http://schemas.microsoft.com/office/drawing/2014/main" id="{6C6D44F8-17CF-B910-3000-2C492976E6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245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23a3bb84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a23a3bb84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c1ac436b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c1ac436b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>
          <a:extLst>
            <a:ext uri="{FF2B5EF4-FFF2-40B4-BE49-F238E27FC236}">
              <a16:creationId xmlns:a16="http://schemas.microsoft.com/office/drawing/2014/main" id="{82F8BE70-0884-C095-EA56-738FE600F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c1ac436b4_0_1:notes">
            <a:extLst>
              <a:ext uri="{FF2B5EF4-FFF2-40B4-BE49-F238E27FC236}">
                <a16:creationId xmlns:a16="http://schemas.microsoft.com/office/drawing/2014/main" id="{9002C39E-2AF2-ABD3-4919-85063D0F3D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c1ac436b4_0_1:notes">
            <a:extLst>
              <a:ext uri="{FF2B5EF4-FFF2-40B4-BE49-F238E27FC236}">
                <a16:creationId xmlns:a16="http://schemas.microsoft.com/office/drawing/2014/main" id="{2FC27AC6-2D00-4200-86A3-AABAFA8FCB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1820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63825" y="1229400"/>
            <a:ext cx="5952000" cy="272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0" y="1503000"/>
            <a:ext cx="5841300" cy="16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rgbClr val="FFFFFF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3289175"/>
            <a:ext cx="4071300" cy="34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FFFFFF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1_1">
    <p:bg>
      <p:bgPr>
        <a:solidFill>
          <a:schemeClr val="dk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1144550" y="2497050"/>
            <a:ext cx="2366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1144550" y="1212450"/>
            <a:ext cx="2366400" cy="128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790100" y="3422250"/>
            <a:ext cx="3075300" cy="5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931500" y="375125"/>
            <a:ext cx="749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931500" y="375125"/>
            <a:ext cx="749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 ExtraBold"/>
              <a:buNone/>
              <a:defRPr>
                <a:solidFill>
                  <a:schemeClr val="dk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720000" y="1427525"/>
            <a:ext cx="3426000" cy="31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rgbClr val="000000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2196725" y="294050"/>
            <a:ext cx="4750500" cy="19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3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/>
          <p:nvPr/>
        </p:nvSpPr>
        <p:spPr>
          <a:xfrm>
            <a:off x="720000" y="533700"/>
            <a:ext cx="7704000" cy="4069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720000" y="1106125"/>
            <a:ext cx="77040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subTitle" idx="1"/>
          </p:nvPr>
        </p:nvSpPr>
        <p:spPr>
          <a:xfrm>
            <a:off x="733500" y="3337225"/>
            <a:ext cx="76770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/>
          <p:nvPr/>
        </p:nvSpPr>
        <p:spPr>
          <a:xfrm>
            <a:off x="-89675" y="1291100"/>
            <a:ext cx="9299400" cy="3933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/>
          </p:nvPr>
        </p:nvSpPr>
        <p:spPr>
          <a:xfrm>
            <a:off x="931500" y="375125"/>
            <a:ext cx="749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ExtraBold"/>
              <a:buNone/>
              <a:defRPr sz="3200">
                <a:solidFill>
                  <a:schemeClr val="dk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749750"/>
            <a:ext cx="1485000" cy="123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1"/>
          </p:nvPr>
        </p:nvSpPr>
        <p:spPr>
          <a:xfrm>
            <a:off x="2204850" y="2095879"/>
            <a:ext cx="2215200" cy="7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3"/>
          </p:nvPr>
        </p:nvSpPr>
        <p:spPr>
          <a:xfrm>
            <a:off x="2204850" y="1916800"/>
            <a:ext cx="2215200" cy="3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solidFill>
                  <a:srgbClr val="FFFFFF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4" hasCustomPrompt="1"/>
          </p:nvPr>
        </p:nvSpPr>
        <p:spPr>
          <a:xfrm>
            <a:off x="4694400" y="1749750"/>
            <a:ext cx="1514400" cy="123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5"/>
          </p:nvPr>
        </p:nvSpPr>
        <p:spPr>
          <a:xfrm>
            <a:off x="6208800" y="2095879"/>
            <a:ext cx="2215200" cy="7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6"/>
          </p:nvPr>
        </p:nvSpPr>
        <p:spPr>
          <a:xfrm>
            <a:off x="6208800" y="1916800"/>
            <a:ext cx="2215200" cy="3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solidFill>
                  <a:srgbClr val="FFFFFF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3245475"/>
            <a:ext cx="1485000" cy="123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8"/>
          </p:nvPr>
        </p:nvSpPr>
        <p:spPr>
          <a:xfrm>
            <a:off x="2204850" y="3591604"/>
            <a:ext cx="2215200" cy="7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9"/>
          </p:nvPr>
        </p:nvSpPr>
        <p:spPr>
          <a:xfrm>
            <a:off x="2204850" y="3412525"/>
            <a:ext cx="2215200" cy="3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solidFill>
                  <a:srgbClr val="FFFFFF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13" hasCustomPrompt="1"/>
          </p:nvPr>
        </p:nvSpPr>
        <p:spPr>
          <a:xfrm>
            <a:off x="4694400" y="3245475"/>
            <a:ext cx="1514400" cy="123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4"/>
          </p:nvPr>
        </p:nvSpPr>
        <p:spPr>
          <a:xfrm>
            <a:off x="6208800" y="3591604"/>
            <a:ext cx="2215200" cy="7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5"/>
          </p:nvPr>
        </p:nvSpPr>
        <p:spPr>
          <a:xfrm>
            <a:off x="6208800" y="3412525"/>
            <a:ext cx="2215200" cy="3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solidFill>
                  <a:srgbClr val="FFFFFF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931575" y="375135"/>
            <a:ext cx="749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ExtraBold"/>
              <a:buNone/>
              <a:defRPr sz="3200">
                <a:solidFill>
                  <a:schemeClr val="dk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725650" y="3053725"/>
            <a:ext cx="24495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2"/>
          </p:nvPr>
        </p:nvSpPr>
        <p:spPr>
          <a:xfrm>
            <a:off x="725650" y="3804000"/>
            <a:ext cx="24495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3"/>
          </p:nvPr>
        </p:nvSpPr>
        <p:spPr>
          <a:xfrm>
            <a:off x="3347249" y="3053725"/>
            <a:ext cx="24495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4"/>
          </p:nvPr>
        </p:nvSpPr>
        <p:spPr>
          <a:xfrm>
            <a:off x="3347249" y="3804000"/>
            <a:ext cx="24495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5"/>
          </p:nvPr>
        </p:nvSpPr>
        <p:spPr>
          <a:xfrm>
            <a:off x="5968847" y="3053725"/>
            <a:ext cx="24495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6"/>
          </p:nvPr>
        </p:nvSpPr>
        <p:spPr>
          <a:xfrm>
            <a:off x="5968847" y="3804000"/>
            <a:ext cx="24495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/>
          <p:nvPr/>
        </p:nvSpPr>
        <p:spPr>
          <a:xfrm>
            <a:off x="3925750" y="382225"/>
            <a:ext cx="5218200" cy="4379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ctrTitle"/>
          </p:nvPr>
        </p:nvSpPr>
        <p:spPr>
          <a:xfrm>
            <a:off x="4355100" y="890775"/>
            <a:ext cx="4068900" cy="85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rgbClr val="FFFFFF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1"/>
          </p:nvPr>
        </p:nvSpPr>
        <p:spPr>
          <a:xfrm>
            <a:off x="4352700" y="1658025"/>
            <a:ext cx="4071300" cy="34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solidFill>
                  <a:srgbClr val="FFFFFF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Barlow ExtraBold"/>
              <a:buNone/>
              <a:defRPr sz="2300">
                <a:latin typeface="Barlow ExtraBold"/>
                <a:ea typeface="Barlow ExtraBold"/>
                <a:cs typeface="Barlow ExtraBold"/>
                <a:sym typeface="Barlow ExtraBold"/>
              </a:defRPr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2"/>
          </p:nvPr>
        </p:nvSpPr>
        <p:spPr>
          <a:xfrm>
            <a:off x="4355100" y="2073200"/>
            <a:ext cx="40689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/>
          <p:nvPr/>
        </p:nvSpPr>
        <p:spPr>
          <a:xfrm>
            <a:off x="4532400" y="3714200"/>
            <a:ext cx="3891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Blinker"/>
                <a:ea typeface="Blinker"/>
                <a:cs typeface="Blinker"/>
                <a:sym typeface="Blinker"/>
              </a:rPr>
              <a:t>CREDITS:</a:t>
            </a:r>
            <a:r>
              <a:rPr lang="en" sz="1100">
                <a:solidFill>
                  <a:srgbClr val="FFFFFF"/>
                </a:solidFill>
                <a:latin typeface="Blinker"/>
                <a:ea typeface="Blinker"/>
                <a:cs typeface="Blinker"/>
                <a:sym typeface="Blinker"/>
              </a:rPr>
              <a:t> This presentation template was created by </a:t>
            </a:r>
            <a:r>
              <a:rPr lang="en" sz="1100" b="1">
                <a:solidFill>
                  <a:srgbClr val="FFFFFF"/>
                </a:solidFill>
                <a:uFill>
                  <a:noFill/>
                </a:uFill>
                <a:latin typeface="Blinker"/>
                <a:ea typeface="Blinker"/>
                <a:cs typeface="Blinker"/>
                <a:sym typeface="Blink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rgbClr val="FFFFFF"/>
                </a:solidFill>
                <a:latin typeface="Blinker"/>
                <a:ea typeface="Blinker"/>
                <a:cs typeface="Blinker"/>
                <a:sym typeface="Blinker"/>
              </a:rPr>
              <a:t>, including icons by </a:t>
            </a:r>
            <a:r>
              <a:rPr lang="en" sz="1100" b="1">
                <a:solidFill>
                  <a:srgbClr val="FFFFFF"/>
                </a:solidFill>
                <a:uFill>
                  <a:noFill/>
                </a:uFill>
                <a:latin typeface="Blinker"/>
                <a:ea typeface="Blinker"/>
                <a:cs typeface="Blinker"/>
                <a:sym typeface="Blink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rgbClr val="FFFFFF"/>
                </a:solidFill>
                <a:latin typeface="Blinker"/>
                <a:ea typeface="Blinker"/>
                <a:cs typeface="Blinker"/>
                <a:sym typeface="Blinker"/>
              </a:rPr>
              <a:t>, infographics &amp; images by </a:t>
            </a:r>
            <a:r>
              <a:rPr lang="en" sz="1100" b="1">
                <a:solidFill>
                  <a:srgbClr val="FFFFFF"/>
                </a:solidFill>
                <a:uFill>
                  <a:noFill/>
                </a:uFill>
                <a:latin typeface="Blinker"/>
                <a:ea typeface="Blinker"/>
                <a:cs typeface="Blinker"/>
                <a:sym typeface="Blinke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rgbClr val="FFFFFF"/>
                </a:solidFill>
                <a:latin typeface="Blinker"/>
                <a:ea typeface="Blinker"/>
                <a:cs typeface="Blinker"/>
                <a:sym typeface="Blinker"/>
              </a:rPr>
              <a:t> </a:t>
            </a:r>
            <a:endParaRPr sz="1100" b="1">
              <a:solidFill>
                <a:srgbClr val="FFFFFF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720000" y="1457825"/>
            <a:ext cx="7704000" cy="31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linker"/>
              <a:buChar char="●"/>
              <a:defRPr sz="1600">
                <a:latin typeface="Blinker"/>
                <a:ea typeface="Blinker"/>
                <a:cs typeface="Blinker"/>
                <a:sym typeface="Blinker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linker"/>
              <a:buChar char="○"/>
              <a:defRPr sz="1600">
                <a:latin typeface="Blinker"/>
                <a:ea typeface="Blinker"/>
                <a:cs typeface="Blinker"/>
                <a:sym typeface="Blinker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linker"/>
              <a:buChar char="■"/>
              <a:defRPr sz="1600">
                <a:latin typeface="Blinker"/>
                <a:ea typeface="Blinker"/>
                <a:cs typeface="Blinker"/>
                <a:sym typeface="Blinker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linker"/>
              <a:buChar char="●"/>
              <a:defRPr sz="1600">
                <a:latin typeface="Blinker"/>
                <a:ea typeface="Blinker"/>
                <a:cs typeface="Blinker"/>
                <a:sym typeface="Blinker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linker"/>
              <a:buChar char="○"/>
              <a:defRPr sz="1600">
                <a:latin typeface="Blinker"/>
                <a:ea typeface="Blinker"/>
                <a:cs typeface="Blinker"/>
                <a:sym typeface="Blinker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linker"/>
              <a:buChar char="■"/>
              <a:defRPr sz="1600">
                <a:latin typeface="Blinker"/>
                <a:ea typeface="Blinker"/>
                <a:cs typeface="Blinker"/>
                <a:sym typeface="Blinker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linker"/>
              <a:buChar char="●"/>
              <a:defRPr sz="1600">
                <a:latin typeface="Blinker"/>
                <a:ea typeface="Blinker"/>
                <a:cs typeface="Blinker"/>
                <a:sym typeface="Blinker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linker"/>
              <a:buChar char="○"/>
              <a:defRPr sz="1600">
                <a:latin typeface="Blinker"/>
                <a:ea typeface="Blinker"/>
                <a:cs typeface="Blinker"/>
                <a:sym typeface="Blinker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linker"/>
              <a:buChar char="■"/>
              <a:defRPr sz="1600"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931500" y="375125"/>
            <a:ext cx="7492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 ExtraBold"/>
              <a:buNone/>
              <a:defRPr sz="3200">
                <a:solidFill>
                  <a:schemeClr val="dk1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6" r:id="rId5"/>
    <p:sldLayoutId id="2147483657" r:id="rId6"/>
    <p:sldLayoutId id="2147483659" r:id="rId7"/>
    <p:sldLayoutId id="2147483660" r:id="rId8"/>
    <p:sldLayoutId id="2147483667" r:id="rId9"/>
    <p:sldLayoutId id="214748366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ctrTitle"/>
          </p:nvPr>
        </p:nvSpPr>
        <p:spPr>
          <a:xfrm>
            <a:off x="-24801" y="1025942"/>
            <a:ext cx="6561300" cy="27829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Music Recommendation Service</a:t>
            </a:r>
            <a:endParaRPr dirty="0"/>
          </a:p>
        </p:txBody>
      </p:sp>
      <p:sp>
        <p:nvSpPr>
          <p:cNvPr id="127" name="Google Shape;127;p25"/>
          <p:cNvSpPr txBox="1">
            <a:spLocks noGrp="1"/>
          </p:cNvSpPr>
          <p:nvPr>
            <p:ph type="subTitle" idx="1"/>
          </p:nvPr>
        </p:nvSpPr>
        <p:spPr>
          <a:xfrm>
            <a:off x="-24801" y="4145100"/>
            <a:ext cx="4071300" cy="34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Group 2: Jason Ingram &amp; Isaiah Martinez</a:t>
            </a:r>
          </a:p>
        </p:txBody>
      </p:sp>
      <p:cxnSp>
        <p:nvCxnSpPr>
          <p:cNvPr id="128" name="Google Shape;128;p25"/>
          <p:cNvCxnSpPr/>
          <p:nvPr/>
        </p:nvCxnSpPr>
        <p:spPr>
          <a:xfrm>
            <a:off x="-24800" y="4145100"/>
            <a:ext cx="5893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9" name="Google Shape;129;p25"/>
          <p:cNvGrpSpPr/>
          <p:nvPr/>
        </p:nvGrpSpPr>
        <p:grpSpPr>
          <a:xfrm>
            <a:off x="5990109" y="4074712"/>
            <a:ext cx="140786" cy="140786"/>
            <a:chOff x="6658575" y="1565525"/>
            <a:chExt cx="641100" cy="641100"/>
          </a:xfrm>
        </p:grpSpPr>
        <p:cxnSp>
          <p:nvCxnSpPr>
            <p:cNvPr id="130" name="Google Shape;130;p25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25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87ACA-2FD7-3548-E3E8-232A08D60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725" y="294050"/>
            <a:ext cx="4750500" cy="584986"/>
          </a:xfrm>
        </p:spPr>
        <p:txBody>
          <a:bodyPr/>
          <a:lstStyle/>
          <a:p>
            <a:r>
              <a:rPr lang="en-US" dirty="0"/>
              <a:t>Last.fm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D5DED2-B34D-0EFF-B4F4-113646B9F2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776" r="497" b="1530"/>
          <a:stretch/>
        </p:blipFill>
        <p:spPr>
          <a:xfrm>
            <a:off x="684255" y="998220"/>
            <a:ext cx="7775489" cy="3537564"/>
          </a:xfrm>
          <a:prstGeom prst="rect">
            <a:avLst/>
          </a:prstGeom>
        </p:spPr>
      </p:pic>
      <p:sp>
        <p:nvSpPr>
          <p:cNvPr id="5" name="Google Shape;194;p30">
            <a:extLst>
              <a:ext uri="{FF2B5EF4-FFF2-40B4-BE49-F238E27FC236}">
                <a16:creationId xmlns:a16="http://schemas.microsoft.com/office/drawing/2014/main" id="{9213CB7D-D18F-59B2-DCEE-A4F8C216D2CE}"/>
              </a:ext>
            </a:extLst>
          </p:cNvPr>
          <p:cNvSpPr txBox="1">
            <a:spLocks/>
          </p:cNvSpPr>
          <p:nvPr/>
        </p:nvSpPr>
        <p:spPr>
          <a:xfrm>
            <a:off x="2584177" y="4246716"/>
            <a:ext cx="3975595" cy="10530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Artist page</a:t>
            </a:r>
          </a:p>
        </p:txBody>
      </p:sp>
      <p:grpSp>
        <p:nvGrpSpPr>
          <p:cNvPr id="15" name="Google Shape;378;p37">
            <a:extLst>
              <a:ext uri="{FF2B5EF4-FFF2-40B4-BE49-F238E27FC236}">
                <a16:creationId xmlns:a16="http://schemas.microsoft.com/office/drawing/2014/main" id="{5411FD70-FF51-79F8-934C-B81C85EFF2B3}"/>
              </a:ext>
            </a:extLst>
          </p:cNvPr>
          <p:cNvGrpSpPr/>
          <p:nvPr/>
        </p:nvGrpSpPr>
        <p:grpSpPr>
          <a:xfrm>
            <a:off x="6947284" y="570092"/>
            <a:ext cx="140786" cy="140786"/>
            <a:chOff x="6658575" y="1565525"/>
            <a:chExt cx="641100" cy="641100"/>
          </a:xfrm>
        </p:grpSpPr>
        <p:cxnSp>
          <p:nvCxnSpPr>
            <p:cNvPr id="16" name="Google Shape;379;p37">
              <a:extLst>
                <a:ext uri="{FF2B5EF4-FFF2-40B4-BE49-F238E27FC236}">
                  <a16:creationId xmlns:a16="http://schemas.microsoft.com/office/drawing/2014/main" id="{8C2AADD3-36DA-4FBF-6341-6D0FA6CCD9DC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380;p37">
              <a:extLst>
                <a:ext uri="{FF2B5EF4-FFF2-40B4-BE49-F238E27FC236}">
                  <a16:creationId xmlns:a16="http://schemas.microsoft.com/office/drawing/2014/main" id="{A313B2DF-5243-0704-01D5-BEA4F7F5CC81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" name="Google Shape;382;p37">
            <a:extLst>
              <a:ext uri="{FF2B5EF4-FFF2-40B4-BE49-F238E27FC236}">
                <a16:creationId xmlns:a16="http://schemas.microsoft.com/office/drawing/2014/main" id="{BF4B8250-2943-339C-C4FB-BBD96F9E38E3}"/>
              </a:ext>
            </a:extLst>
          </p:cNvPr>
          <p:cNvGrpSpPr/>
          <p:nvPr/>
        </p:nvGrpSpPr>
        <p:grpSpPr>
          <a:xfrm flipH="1">
            <a:off x="2055991" y="570092"/>
            <a:ext cx="140786" cy="140786"/>
            <a:chOff x="6658575" y="1565525"/>
            <a:chExt cx="641100" cy="641100"/>
          </a:xfrm>
        </p:grpSpPr>
        <p:cxnSp>
          <p:nvCxnSpPr>
            <p:cNvPr id="20" name="Google Shape;383;p37">
              <a:extLst>
                <a:ext uri="{FF2B5EF4-FFF2-40B4-BE49-F238E27FC236}">
                  <a16:creationId xmlns:a16="http://schemas.microsoft.com/office/drawing/2014/main" id="{6F058F88-A255-E0EE-01A9-CCCA3ECE21AC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384;p37">
              <a:extLst>
                <a:ext uri="{FF2B5EF4-FFF2-40B4-BE49-F238E27FC236}">
                  <a16:creationId xmlns:a16="http://schemas.microsoft.com/office/drawing/2014/main" id="{A23C2A35-650A-D03E-6464-B50D25CC4F91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2" name="Google Shape;377;p37">
            <a:extLst>
              <a:ext uri="{FF2B5EF4-FFF2-40B4-BE49-F238E27FC236}">
                <a16:creationId xmlns:a16="http://schemas.microsoft.com/office/drawing/2014/main" id="{BC9028BC-A841-4625-F317-2F09C0392A5B}"/>
              </a:ext>
            </a:extLst>
          </p:cNvPr>
          <p:cNvCxnSpPr/>
          <p:nvPr/>
        </p:nvCxnSpPr>
        <p:spPr>
          <a:xfrm rot="10800000">
            <a:off x="7238826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377;p37">
            <a:extLst>
              <a:ext uri="{FF2B5EF4-FFF2-40B4-BE49-F238E27FC236}">
                <a16:creationId xmlns:a16="http://schemas.microsoft.com/office/drawing/2014/main" id="{095F8D0E-8C5F-7D25-B32C-F5EEC8945B15}"/>
              </a:ext>
            </a:extLst>
          </p:cNvPr>
          <p:cNvCxnSpPr/>
          <p:nvPr/>
        </p:nvCxnSpPr>
        <p:spPr>
          <a:xfrm rot="10800000">
            <a:off x="0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7C71E14-9A22-6B2B-CBE2-5201A54A2BC3}"/>
              </a:ext>
            </a:extLst>
          </p:cNvPr>
          <p:cNvSpPr/>
          <p:nvPr/>
        </p:nvSpPr>
        <p:spPr>
          <a:xfrm>
            <a:off x="4587240" y="4312921"/>
            <a:ext cx="437283" cy="141286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rgbClr val="FFFF0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23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D4DD4-53FA-0BD5-C5C2-8FCE126CB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A7BFB-344A-DC7D-B532-0A58DE8BB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725" y="294050"/>
            <a:ext cx="4750500" cy="584986"/>
          </a:xfrm>
        </p:spPr>
        <p:txBody>
          <a:bodyPr/>
          <a:lstStyle/>
          <a:p>
            <a:r>
              <a:rPr lang="en-US" dirty="0"/>
              <a:t>Last.fm</a:t>
            </a:r>
          </a:p>
        </p:txBody>
      </p:sp>
      <p:sp>
        <p:nvSpPr>
          <p:cNvPr id="5" name="Google Shape;194;p30">
            <a:extLst>
              <a:ext uri="{FF2B5EF4-FFF2-40B4-BE49-F238E27FC236}">
                <a16:creationId xmlns:a16="http://schemas.microsoft.com/office/drawing/2014/main" id="{4CF1D331-69AC-5BA2-2796-828BB263FA83}"/>
              </a:ext>
            </a:extLst>
          </p:cNvPr>
          <p:cNvSpPr txBox="1">
            <a:spLocks/>
          </p:cNvSpPr>
          <p:nvPr/>
        </p:nvSpPr>
        <p:spPr>
          <a:xfrm>
            <a:off x="1167905" y="2461260"/>
            <a:ext cx="2449500" cy="10530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View all Artist Tags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BE62C4-87F4-9219-0FB3-E6C94ABFF0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03" t="90211" r="42871" b="1530"/>
          <a:stretch/>
        </p:blipFill>
        <p:spPr>
          <a:xfrm>
            <a:off x="601980" y="2311728"/>
            <a:ext cx="3799804" cy="2990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9E205D-144F-3044-017C-8EAF4EEAD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214" y="1409034"/>
            <a:ext cx="3473727" cy="2403516"/>
          </a:xfrm>
          <a:prstGeom prst="rect">
            <a:avLst/>
          </a:prstGeom>
        </p:spPr>
      </p:pic>
      <p:grpSp>
        <p:nvGrpSpPr>
          <p:cNvPr id="11" name="Google Shape;378;p37">
            <a:extLst>
              <a:ext uri="{FF2B5EF4-FFF2-40B4-BE49-F238E27FC236}">
                <a16:creationId xmlns:a16="http://schemas.microsoft.com/office/drawing/2014/main" id="{D94805F3-89D4-BF60-6A04-6F1988946D81}"/>
              </a:ext>
            </a:extLst>
          </p:cNvPr>
          <p:cNvGrpSpPr/>
          <p:nvPr/>
        </p:nvGrpSpPr>
        <p:grpSpPr>
          <a:xfrm>
            <a:off x="6947284" y="570092"/>
            <a:ext cx="140786" cy="140786"/>
            <a:chOff x="6658575" y="1565525"/>
            <a:chExt cx="641100" cy="641100"/>
          </a:xfrm>
        </p:grpSpPr>
        <p:cxnSp>
          <p:nvCxnSpPr>
            <p:cNvPr id="12" name="Google Shape;379;p37">
              <a:extLst>
                <a:ext uri="{FF2B5EF4-FFF2-40B4-BE49-F238E27FC236}">
                  <a16:creationId xmlns:a16="http://schemas.microsoft.com/office/drawing/2014/main" id="{F80898CB-1C04-ED9F-9855-1AB4802E9D75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380;p37">
              <a:extLst>
                <a:ext uri="{FF2B5EF4-FFF2-40B4-BE49-F238E27FC236}">
                  <a16:creationId xmlns:a16="http://schemas.microsoft.com/office/drawing/2014/main" id="{C755842A-6812-61F4-B9C1-7E7463516393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" name="Google Shape;382;p37">
            <a:extLst>
              <a:ext uri="{FF2B5EF4-FFF2-40B4-BE49-F238E27FC236}">
                <a16:creationId xmlns:a16="http://schemas.microsoft.com/office/drawing/2014/main" id="{D6794738-0A37-91E0-C0CC-7FFE28BA3269}"/>
              </a:ext>
            </a:extLst>
          </p:cNvPr>
          <p:cNvGrpSpPr/>
          <p:nvPr/>
        </p:nvGrpSpPr>
        <p:grpSpPr>
          <a:xfrm flipH="1">
            <a:off x="2055991" y="570092"/>
            <a:ext cx="140786" cy="140786"/>
            <a:chOff x="6658575" y="1565525"/>
            <a:chExt cx="641100" cy="641100"/>
          </a:xfrm>
        </p:grpSpPr>
        <p:cxnSp>
          <p:nvCxnSpPr>
            <p:cNvPr id="16" name="Google Shape;383;p37">
              <a:extLst>
                <a:ext uri="{FF2B5EF4-FFF2-40B4-BE49-F238E27FC236}">
                  <a16:creationId xmlns:a16="http://schemas.microsoft.com/office/drawing/2014/main" id="{A5193B8A-79CD-662A-111B-27157D893B26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384;p37">
              <a:extLst>
                <a:ext uri="{FF2B5EF4-FFF2-40B4-BE49-F238E27FC236}">
                  <a16:creationId xmlns:a16="http://schemas.microsoft.com/office/drawing/2014/main" id="{6BFDF4A9-E680-E813-9BF4-312441283F76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8" name="Google Shape;377;p37">
            <a:extLst>
              <a:ext uri="{FF2B5EF4-FFF2-40B4-BE49-F238E27FC236}">
                <a16:creationId xmlns:a16="http://schemas.microsoft.com/office/drawing/2014/main" id="{06F06C98-F18A-7001-6769-59597EA2EB8A}"/>
              </a:ext>
            </a:extLst>
          </p:cNvPr>
          <p:cNvCxnSpPr/>
          <p:nvPr/>
        </p:nvCxnSpPr>
        <p:spPr>
          <a:xfrm rot="10800000">
            <a:off x="7238826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377;p37">
            <a:extLst>
              <a:ext uri="{FF2B5EF4-FFF2-40B4-BE49-F238E27FC236}">
                <a16:creationId xmlns:a16="http://schemas.microsoft.com/office/drawing/2014/main" id="{C47463AF-1AED-1B6D-F829-55A732AE0D09}"/>
              </a:ext>
            </a:extLst>
          </p:cNvPr>
          <p:cNvCxnSpPr/>
          <p:nvPr/>
        </p:nvCxnSpPr>
        <p:spPr>
          <a:xfrm rot="10800000">
            <a:off x="0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3121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F8315-E639-DCDA-EF80-DEC1F8E59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7511-1076-ECD6-7AAC-02E4D8B68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725" y="294050"/>
            <a:ext cx="4750500" cy="584986"/>
          </a:xfrm>
        </p:spPr>
        <p:txBody>
          <a:bodyPr/>
          <a:lstStyle/>
          <a:p>
            <a:r>
              <a:rPr lang="en-US" dirty="0"/>
              <a:t>Last.fm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8EEFB2-03CD-7A75-7357-DE72394E13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630"/>
          <a:stretch/>
        </p:blipFill>
        <p:spPr>
          <a:xfrm>
            <a:off x="2899978" y="1020724"/>
            <a:ext cx="3343993" cy="3482340"/>
          </a:xfrm>
          <a:prstGeom prst="rect">
            <a:avLst/>
          </a:prstGeom>
        </p:spPr>
      </p:pic>
      <p:sp>
        <p:nvSpPr>
          <p:cNvPr id="7" name="Google Shape;194;p30">
            <a:extLst>
              <a:ext uri="{FF2B5EF4-FFF2-40B4-BE49-F238E27FC236}">
                <a16:creationId xmlns:a16="http://schemas.microsoft.com/office/drawing/2014/main" id="{AA7860D9-13C7-B915-79DC-589F9737BC3B}"/>
              </a:ext>
            </a:extLst>
          </p:cNvPr>
          <p:cNvSpPr txBox="1">
            <a:spLocks/>
          </p:cNvSpPr>
          <p:nvPr/>
        </p:nvSpPr>
        <p:spPr>
          <a:xfrm>
            <a:off x="3347224" y="4365920"/>
            <a:ext cx="2449500" cy="7775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Collect all albums</a:t>
            </a:r>
          </a:p>
        </p:txBody>
      </p:sp>
      <p:grpSp>
        <p:nvGrpSpPr>
          <p:cNvPr id="9" name="Google Shape;378;p37">
            <a:extLst>
              <a:ext uri="{FF2B5EF4-FFF2-40B4-BE49-F238E27FC236}">
                <a16:creationId xmlns:a16="http://schemas.microsoft.com/office/drawing/2014/main" id="{40EDE520-FEC2-156E-4813-D4EB835815C5}"/>
              </a:ext>
            </a:extLst>
          </p:cNvPr>
          <p:cNvGrpSpPr/>
          <p:nvPr/>
        </p:nvGrpSpPr>
        <p:grpSpPr>
          <a:xfrm>
            <a:off x="6947284" y="570092"/>
            <a:ext cx="140786" cy="140786"/>
            <a:chOff x="6658575" y="1565525"/>
            <a:chExt cx="641100" cy="641100"/>
          </a:xfrm>
        </p:grpSpPr>
        <p:cxnSp>
          <p:nvCxnSpPr>
            <p:cNvPr id="10" name="Google Shape;379;p37">
              <a:extLst>
                <a:ext uri="{FF2B5EF4-FFF2-40B4-BE49-F238E27FC236}">
                  <a16:creationId xmlns:a16="http://schemas.microsoft.com/office/drawing/2014/main" id="{844C6F26-7EF9-63AE-F440-88C5836C6D88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380;p37">
              <a:extLst>
                <a:ext uri="{FF2B5EF4-FFF2-40B4-BE49-F238E27FC236}">
                  <a16:creationId xmlns:a16="http://schemas.microsoft.com/office/drawing/2014/main" id="{4945C120-C6E7-3AF4-8DFE-3D3CC03C7116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" name="Google Shape;382;p37">
            <a:extLst>
              <a:ext uri="{FF2B5EF4-FFF2-40B4-BE49-F238E27FC236}">
                <a16:creationId xmlns:a16="http://schemas.microsoft.com/office/drawing/2014/main" id="{07CF658D-D3A8-BD5B-B539-227223518C8F}"/>
              </a:ext>
            </a:extLst>
          </p:cNvPr>
          <p:cNvGrpSpPr/>
          <p:nvPr/>
        </p:nvGrpSpPr>
        <p:grpSpPr>
          <a:xfrm flipH="1">
            <a:off x="2055991" y="570092"/>
            <a:ext cx="140786" cy="140786"/>
            <a:chOff x="6658575" y="1565525"/>
            <a:chExt cx="641100" cy="641100"/>
          </a:xfrm>
        </p:grpSpPr>
        <p:cxnSp>
          <p:nvCxnSpPr>
            <p:cNvPr id="14" name="Google Shape;383;p37">
              <a:extLst>
                <a:ext uri="{FF2B5EF4-FFF2-40B4-BE49-F238E27FC236}">
                  <a16:creationId xmlns:a16="http://schemas.microsoft.com/office/drawing/2014/main" id="{5365E8BD-FE7F-0AEB-91F9-05DF3C5E9E8B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384;p37">
              <a:extLst>
                <a:ext uri="{FF2B5EF4-FFF2-40B4-BE49-F238E27FC236}">
                  <a16:creationId xmlns:a16="http://schemas.microsoft.com/office/drawing/2014/main" id="{F7EDE014-FBAA-7C43-14F1-04864DE96DC0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6" name="Google Shape;377;p37">
            <a:extLst>
              <a:ext uri="{FF2B5EF4-FFF2-40B4-BE49-F238E27FC236}">
                <a16:creationId xmlns:a16="http://schemas.microsoft.com/office/drawing/2014/main" id="{ABF69170-DA1F-20F0-E1B0-E26DD5EBB412}"/>
              </a:ext>
            </a:extLst>
          </p:cNvPr>
          <p:cNvCxnSpPr/>
          <p:nvPr/>
        </p:nvCxnSpPr>
        <p:spPr>
          <a:xfrm rot="10800000">
            <a:off x="7238826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377;p37">
            <a:extLst>
              <a:ext uri="{FF2B5EF4-FFF2-40B4-BE49-F238E27FC236}">
                <a16:creationId xmlns:a16="http://schemas.microsoft.com/office/drawing/2014/main" id="{814CA011-C676-6810-C3F9-6413F859FF9A}"/>
              </a:ext>
            </a:extLst>
          </p:cNvPr>
          <p:cNvCxnSpPr/>
          <p:nvPr/>
        </p:nvCxnSpPr>
        <p:spPr>
          <a:xfrm rot="10800000">
            <a:off x="0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0919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A60ED-FEBB-7A6E-BEC2-8C67133A5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B8F80-0D59-4F12-61E0-68DD17FE2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725" y="294050"/>
            <a:ext cx="4750500" cy="584986"/>
          </a:xfrm>
        </p:spPr>
        <p:txBody>
          <a:bodyPr/>
          <a:lstStyle/>
          <a:p>
            <a:r>
              <a:rPr lang="en-US" dirty="0"/>
              <a:t>Last.fm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F6119-CC14-BD21-D320-B08932FED6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519"/>
          <a:stretch/>
        </p:blipFill>
        <p:spPr>
          <a:xfrm>
            <a:off x="4740668" y="1234440"/>
            <a:ext cx="3877552" cy="29565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E09CD7-F153-D081-BB8D-93BC7AAED8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222"/>
          <a:stretch/>
        </p:blipFill>
        <p:spPr>
          <a:xfrm>
            <a:off x="395109" y="1447800"/>
            <a:ext cx="3877552" cy="1428750"/>
          </a:xfrm>
          <a:prstGeom prst="rect">
            <a:avLst/>
          </a:prstGeom>
        </p:spPr>
      </p:pic>
      <p:sp>
        <p:nvSpPr>
          <p:cNvPr id="9" name="Google Shape;194;p30">
            <a:extLst>
              <a:ext uri="{FF2B5EF4-FFF2-40B4-BE49-F238E27FC236}">
                <a16:creationId xmlns:a16="http://schemas.microsoft.com/office/drawing/2014/main" id="{07BB222B-5539-F43E-B3C8-DF29114CE93E}"/>
              </a:ext>
            </a:extLst>
          </p:cNvPr>
          <p:cNvSpPr txBox="1">
            <a:spLocks/>
          </p:cNvSpPr>
          <p:nvPr/>
        </p:nvSpPr>
        <p:spPr>
          <a:xfrm>
            <a:off x="1109135" y="2674940"/>
            <a:ext cx="2449500" cy="15084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Desired information: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lvl="5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Album Name</a:t>
            </a:r>
          </a:p>
          <a:p>
            <a:pPr marL="285750" lvl="2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Release Date</a:t>
            </a:r>
          </a:p>
        </p:txBody>
      </p:sp>
      <p:sp>
        <p:nvSpPr>
          <p:cNvPr id="10" name="Google Shape;194;p30">
            <a:extLst>
              <a:ext uri="{FF2B5EF4-FFF2-40B4-BE49-F238E27FC236}">
                <a16:creationId xmlns:a16="http://schemas.microsoft.com/office/drawing/2014/main" id="{23268C3B-1222-06AC-81B5-20444B2B3D82}"/>
              </a:ext>
            </a:extLst>
          </p:cNvPr>
          <p:cNvSpPr txBox="1">
            <a:spLocks/>
          </p:cNvSpPr>
          <p:nvPr/>
        </p:nvSpPr>
        <p:spPr>
          <a:xfrm>
            <a:off x="5518949" y="3943670"/>
            <a:ext cx="2449500" cy="10530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Album </a:t>
            </a:r>
            <a:r>
              <a:rPr lang="en-US" dirty="0" err="1">
                <a:solidFill>
                  <a:schemeClr val="bg1"/>
                </a:solidFill>
              </a:rPr>
              <a:t>Tracklist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608676-C9D8-02B9-96DF-5F37A596165D}"/>
              </a:ext>
            </a:extLst>
          </p:cNvPr>
          <p:cNvSpPr/>
          <p:nvPr/>
        </p:nvSpPr>
        <p:spPr>
          <a:xfrm>
            <a:off x="2895600" y="2727960"/>
            <a:ext cx="441961" cy="13335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rgbClr val="FFFF0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oogle Shape;378;p37">
            <a:extLst>
              <a:ext uri="{FF2B5EF4-FFF2-40B4-BE49-F238E27FC236}">
                <a16:creationId xmlns:a16="http://schemas.microsoft.com/office/drawing/2014/main" id="{C50EC5B3-5BC2-1057-291B-0FA9A3BC15D4}"/>
              </a:ext>
            </a:extLst>
          </p:cNvPr>
          <p:cNvGrpSpPr/>
          <p:nvPr/>
        </p:nvGrpSpPr>
        <p:grpSpPr>
          <a:xfrm>
            <a:off x="6947284" y="570092"/>
            <a:ext cx="140786" cy="140786"/>
            <a:chOff x="6658575" y="1565525"/>
            <a:chExt cx="641100" cy="641100"/>
          </a:xfrm>
        </p:grpSpPr>
        <p:cxnSp>
          <p:nvCxnSpPr>
            <p:cNvPr id="17" name="Google Shape;379;p37">
              <a:extLst>
                <a:ext uri="{FF2B5EF4-FFF2-40B4-BE49-F238E27FC236}">
                  <a16:creationId xmlns:a16="http://schemas.microsoft.com/office/drawing/2014/main" id="{46E47C67-A687-C44B-A3C4-15B22D49E2D5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380;p37">
              <a:extLst>
                <a:ext uri="{FF2B5EF4-FFF2-40B4-BE49-F238E27FC236}">
                  <a16:creationId xmlns:a16="http://schemas.microsoft.com/office/drawing/2014/main" id="{850F4392-6BC6-5435-9E15-15AEFA9AE92B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" name="Google Shape;382;p37">
            <a:extLst>
              <a:ext uri="{FF2B5EF4-FFF2-40B4-BE49-F238E27FC236}">
                <a16:creationId xmlns:a16="http://schemas.microsoft.com/office/drawing/2014/main" id="{F8FC4A8F-BDDC-22A9-DB18-073F947BFB16}"/>
              </a:ext>
            </a:extLst>
          </p:cNvPr>
          <p:cNvGrpSpPr/>
          <p:nvPr/>
        </p:nvGrpSpPr>
        <p:grpSpPr>
          <a:xfrm flipH="1">
            <a:off x="2055991" y="570092"/>
            <a:ext cx="140786" cy="140786"/>
            <a:chOff x="6658575" y="1565525"/>
            <a:chExt cx="641100" cy="641100"/>
          </a:xfrm>
        </p:grpSpPr>
        <p:cxnSp>
          <p:nvCxnSpPr>
            <p:cNvPr id="21" name="Google Shape;383;p37">
              <a:extLst>
                <a:ext uri="{FF2B5EF4-FFF2-40B4-BE49-F238E27FC236}">
                  <a16:creationId xmlns:a16="http://schemas.microsoft.com/office/drawing/2014/main" id="{2401D84A-B9DA-17C7-95A1-7691EB83A179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384;p37">
              <a:extLst>
                <a:ext uri="{FF2B5EF4-FFF2-40B4-BE49-F238E27FC236}">
                  <a16:creationId xmlns:a16="http://schemas.microsoft.com/office/drawing/2014/main" id="{3B3E54D0-E050-3D80-36FC-3C20E8F95F16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3" name="Google Shape;377;p37">
            <a:extLst>
              <a:ext uri="{FF2B5EF4-FFF2-40B4-BE49-F238E27FC236}">
                <a16:creationId xmlns:a16="http://schemas.microsoft.com/office/drawing/2014/main" id="{2B708B31-84DD-E589-FBC9-005CEC2DAD1C}"/>
              </a:ext>
            </a:extLst>
          </p:cNvPr>
          <p:cNvCxnSpPr/>
          <p:nvPr/>
        </p:nvCxnSpPr>
        <p:spPr>
          <a:xfrm rot="10800000">
            <a:off x="7238826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377;p37">
            <a:extLst>
              <a:ext uri="{FF2B5EF4-FFF2-40B4-BE49-F238E27FC236}">
                <a16:creationId xmlns:a16="http://schemas.microsoft.com/office/drawing/2014/main" id="{5EEE3B0F-B8E1-B56E-0F84-4F6069419CA3}"/>
              </a:ext>
            </a:extLst>
          </p:cNvPr>
          <p:cNvCxnSpPr/>
          <p:nvPr/>
        </p:nvCxnSpPr>
        <p:spPr>
          <a:xfrm rot="10800000">
            <a:off x="0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3836376-70AF-2BDD-1662-D6868C57D7FE}"/>
              </a:ext>
            </a:extLst>
          </p:cNvPr>
          <p:cNvSpPr/>
          <p:nvPr/>
        </p:nvSpPr>
        <p:spPr>
          <a:xfrm>
            <a:off x="542039" y="1659331"/>
            <a:ext cx="2795522" cy="24637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rgbClr val="FFFF0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57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76DD7-BD9E-FB1B-22FC-F1ADAF4DF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25A55-364F-D828-3E0D-0A885DA87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725" y="294050"/>
            <a:ext cx="4750500" cy="584986"/>
          </a:xfrm>
        </p:spPr>
        <p:txBody>
          <a:bodyPr/>
          <a:lstStyle/>
          <a:p>
            <a:r>
              <a:rPr lang="en-US" dirty="0"/>
              <a:t>Last.fm</a:t>
            </a:r>
          </a:p>
        </p:txBody>
      </p:sp>
      <p:sp>
        <p:nvSpPr>
          <p:cNvPr id="8" name="Google Shape;194;p30">
            <a:extLst>
              <a:ext uri="{FF2B5EF4-FFF2-40B4-BE49-F238E27FC236}">
                <a16:creationId xmlns:a16="http://schemas.microsoft.com/office/drawing/2014/main" id="{209ABB5F-A6A5-0617-E8CA-92C26EC32CB7}"/>
              </a:ext>
            </a:extLst>
          </p:cNvPr>
          <p:cNvSpPr txBox="1">
            <a:spLocks/>
          </p:cNvSpPr>
          <p:nvPr/>
        </p:nvSpPr>
        <p:spPr>
          <a:xfrm>
            <a:off x="1185335" y="3334702"/>
            <a:ext cx="2449500" cy="10530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Song Length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B12153-1902-DAA6-D700-DF9039D41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53" y="1608503"/>
            <a:ext cx="3677064" cy="20414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4AF25A-BF3D-08A4-F9F8-B123BA4D9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345" y="1519827"/>
            <a:ext cx="3415221" cy="2218778"/>
          </a:xfrm>
          <a:prstGeom prst="rect">
            <a:avLst/>
          </a:prstGeom>
        </p:spPr>
      </p:pic>
      <p:sp>
        <p:nvSpPr>
          <p:cNvPr id="13" name="Google Shape;194;p30">
            <a:extLst>
              <a:ext uri="{FF2B5EF4-FFF2-40B4-BE49-F238E27FC236}">
                <a16:creationId xmlns:a16="http://schemas.microsoft.com/office/drawing/2014/main" id="{59076C25-960B-B264-D624-425F41F26105}"/>
              </a:ext>
            </a:extLst>
          </p:cNvPr>
          <p:cNvSpPr txBox="1">
            <a:spLocks/>
          </p:cNvSpPr>
          <p:nvPr/>
        </p:nvSpPr>
        <p:spPr>
          <a:xfrm>
            <a:off x="5439205" y="3449002"/>
            <a:ext cx="2449500" cy="10530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Song Tags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ADE2D4-A51B-8F26-9FF7-B3693FDA6452}"/>
              </a:ext>
            </a:extLst>
          </p:cNvPr>
          <p:cNvSpPr/>
          <p:nvPr/>
        </p:nvSpPr>
        <p:spPr>
          <a:xfrm>
            <a:off x="3429095" y="2832920"/>
            <a:ext cx="304706" cy="144706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rgbClr val="FFFF0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oogle Shape;378;p37">
            <a:extLst>
              <a:ext uri="{FF2B5EF4-FFF2-40B4-BE49-F238E27FC236}">
                <a16:creationId xmlns:a16="http://schemas.microsoft.com/office/drawing/2014/main" id="{1E555ED7-944F-56E9-D255-F6BBFA75F8E0}"/>
              </a:ext>
            </a:extLst>
          </p:cNvPr>
          <p:cNvGrpSpPr/>
          <p:nvPr/>
        </p:nvGrpSpPr>
        <p:grpSpPr>
          <a:xfrm>
            <a:off x="6947284" y="570092"/>
            <a:ext cx="140786" cy="140786"/>
            <a:chOff x="6658575" y="1565525"/>
            <a:chExt cx="641100" cy="641100"/>
          </a:xfrm>
        </p:grpSpPr>
        <p:cxnSp>
          <p:nvCxnSpPr>
            <p:cNvPr id="17" name="Google Shape;379;p37">
              <a:extLst>
                <a:ext uri="{FF2B5EF4-FFF2-40B4-BE49-F238E27FC236}">
                  <a16:creationId xmlns:a16="http://schemas.microsoft.com/office/drawing/2014/main" id="{2EA5280D-5F7D-7A4E-F878-67D4C14BAF36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380;p37">
              <a:extLst>
                <a:ext uri="{FF2B5EF4-FFF2-40B4-BE49-F238E27FC236}">
                  <a16:creationId xmlns:a16="http://schemas.microsoft.com/office/drawing/2014/main" id="{87596FE9-05AC-483D-EE4B-37F1016C700D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" name="Google Shape;382;p37">
            <a:extLst>
              <a:ext uri="{FF2B5EF4-FFF2-40B4-BE49-F238E27FC236}">
                <a16:creationId xmlns:a16="http://schemas.microsoft.com/office/drawing/2014/main" id="{0545A8CC-BDC3-C453-DFA3-CD9DB1BCAD49}"/>
              </a:ext>
            </a:extLst>
          </p:cNvPr>
          <p:cNvGrpSpPr/>
          <p:nvPr/>
        </p:nvGrpSpPr>
        <p:grpSpPr>
          <a:xfrm flipH="1">
            <a:off x="2055991" y="570092"/>
            <a:ext cx="140786" cy="140786"/>
            <a:chOff x="6658575" y="1565525"/>
            <a:chExt cx="641100" cy="641100"/>
          </a:xfrm>
        </p:grpSpPr>
        <p:cxnSp>
          <p:nvCxnSpPr>
            <p:cNvPr id="21" name="Google Shape;383;p37">
              <a:extLst>
                <a:ext uri="{FF2B5EF4-FFF2-40B4-BE49-F238E27FC236}">
                  <a16:creationId xmlns:a16="http://schemas.microsoft.com/office/drawing/2014/main" id="{D5C8E718-B968-4B39-A259-764AA614B1CE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384;p37">
              <a:extLst>
                <a:ext uri="{FF2B5EF4-FFF2-40B4-BE49-F238E27FC236}">
                  <a16:creationId xmlns:a16="http://schemas.microsoft.com/office/drawing/2014/main" id="{61D93B33-946C-5DB9-2DE8-0A31D6BA24CA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3" name="Google Shape;377;p37">
            <a:extLst>
              <a:ext uri="{FF2B5EF4-FFF2-40B4-BE49-F238E27FC236}">
                <a16:creationId xmlns:a16="http://schemas.microsoft.com/office/drawing/2014/main" id="{D19A0272-F160-17AD-011C-A4377807E9A4}"/>
              </a:ext>
            </a:extLst>
          </p:cNvPr>
          <p:cNvCxnSpPr/>
          <p:nvPr/>
        </p:nvCxnSpPr>
        <p:spPr>
          <a:xfrm rot="10800000">
            <a:off x="7238826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377;p37">
            <a:extLst>
              <a:ext uri="{FF2B5EF4-FFF2-40B4-BE49-F238E27FC236}">
                <a16:creationId xmlns:a16="http://schemas.microsoft.com/office/drawing/2014/main" id="{4721AE2D-4AAF-3263-2476-C51D2AC0FA90}"/>
              </a:ext>
            </a:extLst>
          </p:cNvPr>
          <p:cNvCxnSpPr/>
          <p:nvPr/>
        </p:nvCxnSpPr>
        <p:spPr>
          <a:xfrm rot="10800000">
            <a:off x="0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C3619D0F-4E79-1D76-A500-5878A002D58C}"/>
              </a:ext>
            </a:extLst>
          </p:cNvPr>
          <p:cNvSpPr/>
          <p:nvPr/>
        </p:nvSpPr>
        <p:spPr>
          <a:xfrm>
            <a:off x="3746771" y="3422369"/>
            <a:ext cx="463745" cy="144706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rgbClr val="FFFF0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93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>
          <a:extLst>
            <a:ext uri="{FF2B5EF4-FFF2-40B4-BE49-F238E27FC236}">
              <a16:creationId xmlns:a16="http://schemas.microsoft.com/office/drawing/2014/main" id="{90E6DB4F-FFC2-B638-4C58-14E78CA04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>
            <a:extLst>
              <a:ext uri="{FF2B5EF4-FFF2-40B4-BE49-F238E27FC236}">
                <a16:creationId xmlns:a16="http://schemas.microsoft.com/office/drawing/2014/main" id="{6365E771-9638-0943-72BF-BD9A9ECEFD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9553" y="115208"/>
            <a:ext cx="749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Web Crawler Design</a:t>
            </a:r>
            <a:endParaRPr dirty="0"/>
          </a:p>
        </p:txBody>
      </p:sp>
      <p:sp>
        <p:nvSpPr>
          <p:cNvPr id="191" name="Google Shape;191;p30">
            <a:extLst>
              <a:ext uri="{FF2B5EF4-FFF2-40B4-BE49-F238E27FC236}">
                <a16:creationId xmlns:a16="http://schemas.microsoft.com/office/drawing/2014/main" id="{DACD9737-2DE0-013C-6D1C-6F71174FE76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5650" y="3053725"/>
            <a:ext cx="24495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All Music</a:t>
            </a:r>
            <a:endParaRPr dirty="0"/>
          </a:p>
        </p:txBody>
      </p:sp>
      <p:sp>
        <p:nvSpPr>
          <p:cNvPr id="192" name="Google Shape;192;p30">
            <a:extLst>
              <a:ext uri="{FF2B5EF4-FFF2-40B4-BE49-F238E27FC236}">
                <a16:creationId xmlns:a16="http://schemas.microsoft.com/office/drawing/2014/main" id="{97E7950F-B15A-8C80-1FD2-CC70C5EA326E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5650" y="3804000"/>
            <a:ext cx="24495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Holds Genre and Song Information</a:t>
            </a:r>
          </a:p>
        </p:txBody>
      </p:sp>
      <p:sp>
        <p:nvSpPr>
          <p:cNvPr id="195" name="Google Shape;195;p30">
            <a:extLst>
              <a:ext uri="{FF2B5EF4-FFF2-40B4-BE49-F238E27FC236}">
                <a16:creationId xmlns:a16="http://schemas.microsoft.com/office/drawing/2014/main" id="{B18B6325-1DD3-0F7F-D324-9A4343781003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5968847" y="3053725"/>
            <a:ext cx="24495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Script</a:t>
            </a:r>
            <a:endParaRPr dirty="0"/>
          </a:p>
        </p:txBody>
      </p:sp>
      <p:sp>
        <p:nvSpPr>
          <p:cNvPr id="196" name="Google Shape;196;p30">
            <a:extLst>
              <a:ext uri="{FF2B5EF4-FFF2-40B4-BE49-F238E27FC236}">
                <a16:creationId xmlns:a16="http://schemas.microsoft.com/office/drawing/2014/main" id="{6DDD5FB4-37B0-4040-CBF1-5F5D66897B9F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5968847" y="3804000"/>
            <a:ext cx="24495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Stores data into a csv</a:t>
            </a:r>
            <a:endParaRPr dirty="0"/>
          </a:p>
        </p:txBody>
      </p:sp>
      <p:cxnSp>
        <p:nvCxnSpPr>
          <p:cNvPr id="2" name="Google Shape;159;p27">
            <a:extLst>
              <a:ext uri="{FF2B5EF4-FFF2-40B4-BE49-F238E27FC236}">
                <a16:creationId xmlns:a16="http://schemas.microsoft.com/office/drawing/2014/main" id="{D39ABE2D-BD60-8883-198D-7A2216B9E711}"/>
              </a:ext>
            </a:extLst>
          </p:cNvPr>
          <p:cNvCxnSpPr/>
          <p:nvPr/>
        </p:nvCxnSpPr>
        <p:spPr>
          <a:xfrm rot="10800000">
            <a:off x="384870" y="661725"/>
            <a:ext cx="4716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" name="Google Shape;160;p27">
            <a:extLst>
              <a:ext uri="{FF2B5EF4-FFF2-40B4-BE49-F238E27FC236}">
                <a16:creationId xmlns:a16="http://schemas.microsoft.com/office/drawing/2014/main" id="{A8E8F72E-36FD-DB9B-D531-345349A71F9B}"/>
              </a:ext>
            </a:extLst>
          </p:cNvPr>
          <p:cNvGrpSpPr/>
          <p:nvPr/>
        </p:nvGrpSpPr>
        <p:grpSpPr>
          <a:xfrm>
            <a:off x="5201754" y="580258"/>
            <a:ext cx="140786" cy="140786"/>
            <a:chOff x="6658575" y="1565525"/>
            <a:chExt cx="641100" cy="641100"/>
          </a:xfrm>
        </p:grpSpPr>
        <p:cxnSp>
          <p:nvCxnSpPr>
            <p:cNvPr id="4" name="Google Shape;161;p27">
              <a:extLst>
                <a:ext uri="{FF2B5EF4-FFF2-40B4-BE49-F238E27FC236}">
                  <a16:creationId xmlns:a16="http://schemas.microsoft.com/office/drawing/2014/main" id="{BB482D14-5DD7-D08E-9BA1-34250B5BE6E6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162;p27">
              <a:extLst>
                <a:ext uri="{FF2B5EF4-FFF2-40B4-BE49-F238E27FC236}">
                  <a16:creationId xmlns:a16="http://schemas.microsoft.com/office/drawing/2014/main" id="{950FE934-581E-BB7C-9CEF-8C55F0C02C80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" name="Google Shape;8247;p57">
            <a:extLst>
              <a:ext uri="{FF2B5EF4-FFF2-40B4-BE49-F238E27FC236}">
                <a16:creationId xmlns:a16="http://schemas.microsoft.com/office/drawing/2014/main" id="{6E4C5430-CB69-7A53-6372-D52073BBE947}"/>
              </a:ext>
            </a:extLst>
          </p:cNvPr>
          <p:cNvGrpSpPr/>
          <p:nvPr/>
        </p:nvGrpSpPr>
        <p:grpSpPr>
          <a:xfrm>
            <a:off x="1247829" y="1852612"/>
            <a:ext cx="1182276" cy="662027"/>
            <a:chOff x="2029517" y="1732295"/>
            <a:chExt cx="1149068" cy="643432"/>
          </a:xfrm>
        </p:grpSpPr>
        <p:grpSp>
          <p:nvGrpSpPr>
            <p:cNvPr id="7" name="Google Shape;8248;p57">
              <a:extLst>
                <a:ext uri="{FF2B5EF4-FFF2-40B4-BE49-F238E27FC236}">
                  <a16:creationId xmlns:a16="http://schemas.microsoft.com/office/drawing/2014/main" id="{4F185B7D-AC4A-2EEB-5CA2-D7FBDFBEA029}"/>
                </a:ext>
              </a:extLst>
            </p:cNvPr>
            <p:cNvGrpSpPr/>
            <p:nvPr/>
          </p:nvGrpSpPr>
          <p:grpSpPr>
            <a:xfrm>
              <a:off x="2708660" y="1746937"/>
              <a:ext cx="455427" cy="244429"/>
              <a:chOff x="2700693" y="1746937"/>
              <a:chExt cx="455427" cy="244429"/>
            </a:xfrm>
          </p:grpSpPr>
          <p:grpSp>
            <p:nvGrpSpPr>
              <p:cNvPr id="24" name="Google Shape;8249;p57">
                <a:extLst>
                  <a:ext uri="{FF2B5EF4-FFF2-40B4-BE49-F238E27FC236}">
                    <a16:creationId xmlns:a16="http://schemas.microsoft.com/office/drawing/2014/main" id="{701F6F7C-6757-2F49-5283-8EB4B47F52A8}"/>
                  </a:ext>
                </a:extLst>
              </p:cNvPr>
              <p:cNvGrpSpPr/>
              <p:nvPr/>
            </p:nvGrpSpPr>
            <p:grpSpPr>
              <a:xfrm>
                <a:off x="2905682" y="1782817"/>
                <a:ext cx="250438" cy="208549"/>
                <a:chOff x="2905682" y="1782817"/>
                <a:chExt cx="250438" cy="208549"/>
              </a:xfrm>
            </p:grpSpPr>
            <p:cxnSp>
              <p:nvCxnSpPr>
                <p:cNvPr id="28" name="Google Shape;8250;p57">
                  <a:extLst>
                    <a:ext uri="{FF2B5EF4-FFF2-40B4-BE49-F238E27FC236}">
                      <a16:creationId xmlns:a16="http://schemas.microsoft.com/office/drawing/2014/main" id="{CFBA6E99-4AFC-373B-6B2A-1246BED2BB45}"/>
                    </a:ext>
                  </a:extLst>
                </p:cNvPr>
                <p:cNvCxnSpPr/>
                <p:nvPr/>
              </p:nvCxnSpPr>
              <p:spPr>
                <a:xfrm rot="-5400000" flipH="1">
                  <a:off x="2905682" y="1782817"/>
                  <a:ext cx="175200" cy="1752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29" name="Google Shape;8251;p57">
                  <a:extLst>
                    <a:ext uri="{FF2B5EF4-FFF2-40B4-BE49-F238E27FC236}">
                      <a16:creationId xmlns:a16="http://schemas.microsoft.com/office/drawing/2014/main" id="{C36A83F1-6FD3-6369-31F5-7DD0B68D440B}"/>
                    </a:ext>
                  </a:extLst>
                </p:cNvPr>
                <p:cNvSpPr/>
                <p:nvPr/>
              </p:nvSpPr>
              <p:spPr>
                <a:xfrm>
                  <a:off x="3078213" y="1919045"/>
                  <a:ext cx="77906" cy="72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6" h="10746" extrusionOk="0">
                      <a:moveTo>
                        <a:pt x="5775" y="1"/>
                      </a:moveTo>
                      <a:cubicBezTo>
                        <a:pt x="3179" y="1"/>
                        <a:pt x="889" y="1860"/>
                        <a:pt x="468" y="4506"/>
                      </a:cubicBezTo>
                      <a:cubicBezTo>
                        <a:pt x="1" y="7441"/>
                        <a:pt x="2002" y="10210"/>
                        <a:pt x="4904" y="10677"/>
                      </a:cubicBezTo>
                      <a:cubicBezTo>
                        <a:pt x="5194" y="10723"/>
                        <a:pt x="5483" y="10745"/>
                        <a:pt x="5768" y="10745"/>
                      </a:cubicBezTo>
                      <a:cubicBezTo>
                        <a:pt x="8364" y="10745"/>
                        <a:pt x="10655" y="8886"/>
                        <a:pt x="11075" y="6240"/>
                      </a:cubicBezTo>
                      <a:cubicBezTo>
                        <a:pt x="11576" y="3305"/>
                        <a:pt x="9574" y="536"/>
                        <a:pt x="6639" y="69"/>
                      </a:cubicBezTo>
                      <a:cubicBezTo>
                        <a:pt x="6349" y="23"/>
                        <a:pt x="6060" y="1"/>
                        <a:pt x="5775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bg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" name="Google Shape;8252;p57">
                <a:extLst>
                  <a:ext uri="{FF2B5EF4-FFF2-40B4-BE49-F238E27FC236}">
                    <a16:creationId xmlns:a16="http://schemas.microsoft.com/office/drawing/2014/main" id="{75692A6E-8AC8-3365-78B3-62E5A6D000DD}"/>
                  </a:ext>
                </a:extLst>
              </p:cNvPr>
              <p:cNvGrpSpPr/>
              <p:nvPr/>
            </p:nvGrpSpPr>
            <p:grpSpPr>
              <a:xfrm>
                <a:off x="2700693" y="1746937"/>
                <a:ext cx="449967" cy="72374"/>
                <a:chOff x="2700693" y="1746937"/>
                <a:chExt cx="449967" cy="72374"/>
              </a:xfrm>
            </p:grpSpPr>
            <p:cxnSp>
              <p:nvCxnSpPr>
                <p:cNvPr id="26" name="Google Shape;8253;p57">
                  <a:extLst>
                    <a:ext uri="{FF2B5EF4-FFF2-40B4-BE49-F238E27FC236}">
                      <a16:creationId xmlns:a16="http://schemas.microsoft.com/office/drawing/2014/main" id="{C912CEA0-D3BD-1849-9F41-50BC560D396E}"/>
                    </a:ext>
                  </a:extLst>
                </p:cNvPr>
                <p:cNvCxnSpPr/>
                <p:nvPr/>
              </p:nvCxnSpPr>
              <p:spPr>
                <a:xfrm>
                  <a:off x="2700693" y="1782453"/>
                  <a:ext cx="379800" cy="6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27" name="Google Shape;8254;p57">
                  <a:extLst>
                    <a:ext uri="{FF2B5EF4-FFF2-40B4-BE49-F238E27FC236}">
                      <a16:creationId xmlns:a16="http://schemas.microsoft.com/office/drawing/2014/main" id="{E3222ABC-DEC6-0C1F-212D-425D4DE96A0C}"/>
                    </a:ext>
                  </a:extLst>
                </p:cNvPr>
                <p:cNvSpPr/>
                <p:nvPr/>
              </p:nvSpPr>
              <p:spPr>
                <a:xfrm>
                  <a:off x="3072753" y="1746937"/>
                  <a:ext cx="77906" cy="723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6" h="10754" extrusionOk="0">
                      <a:moveTo>
                        <a:pt x="5736" y="0"/>
                      </a:moveTo>
                      <a:cubicBezTo>
                        <a:pt x="3156" y="0"/>
                        <a:pt x="887" y="1881"/>
                        <a:pt x="468" y="4513"/>
                      </a:cubicBezTo>
                      <a:cubicBezTo>
                        <a:pt x="1" y="7449"/>
                        <a:pt x="2002" y="10218"/>
                        <a:pt x="4904" y="10685"/>
                      </a:cubicBezTo>
                      <a:cubicBezTo>
                        <a:pt x="5194" y="10731"/>
                        <a:pt x="5483" y="10753"/>
                        <a:pt x="5768" y="10753"/>
                      </a:cubicBezTo>
                      <a:cubicBezTo>
                        <a:pt x="8364" y="10753"/>
                        <a:pt x="10655" y="8893"/>
                        <a:pt x="11075" y="6248"/>
                      </a:cubicBezTo>
                      <a:cubicBezTo>
                        <a:pt x="11576" y="3313"/>
                        <a:pt x="9574" y="544"/>
                        <a:pt x="6639" y="77"/>
                      </a:cubicBezTo>
                      <a:cubicBezTo>
                        <a:pt x="6335" y="25"/>
                        <a:pt x="6034" y="0"/>
                        <a:pt x="5736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bg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8255;p57">
              <a:extLst>
                <a:ext uri="{FF2B5EF4-FFF2-40B4-BE49-F238E27FC236}">
                  <a16:creationId xmlns:a16="http://schemas.microsoft.com/office/drawing/2014/main" id="{478D8F38-B0AD-43D7-9509-B799F7E03F8D}"/>
                </a:ext>
              </a:extLst>
            </p:cNvPr>
            <p:cNvGrpSpPr/>
            <p:nvPr/>
          </p:nvGrpSpPr>
          <p:grpSpPr>
            <a:xfrm>
              <a:off x="2029517" y="1732295"/>
              <a:ext cx="1149068" cy="643432"/>
              <a:chOff x="2029517" y="1732295"/>
              <a:chExt cx="1149068" cy="643432"/>
            </a:xfrm>
          </p:grpSpPr>
          <p:grpSp>
            <p:nvGrpSpPr>
              <p:cNvPr id="9" name="Google Shape;8256;p57">
                <a:extLst>
                  <a:ext uri="{FF2B5EF4-FFF2-40B4-BE49-F238E27FC236}">
                    <a16:creationId xmlns:a16="http://schemas.microsoft.com/office/drawing/2014/main" id="{1982F2E3-A116-5F49-7B63-07C432BD2B80}"/>
                  </a:ext>
                </a:extLst>
              </p:cNvPr>
              <p:cNvGrpSpPr/>
              <p:nvPr/>
            </p:nvGrpSpPr>
            <p:grpSpPr>
              <a:xfrm>
                <a:off x="2703618" y="2103152"/>
                <a:ext cx="474966" cy="260017"/>
                <a:chOff x="2703618" y="2103152"/>
                <a:chExt cx="474966" cy="260017"/>
              </a:xfrm>
            </p:grpSpPr>
            <p:grpSp>
              <p:nvGrpSpPr>
                <p:cNvPr id="18" name="Google Shape;8257;p57">
                  <a:extLst>
                    <a:ext uri="{FF2B5EF4-FFF2-40B4-BE49-F238E27FC236}">
                      <a16:creationId xmlns:a16="http://schemas.microsoft.com/office/drawing/2014/main" id="{60341B03-EF05-81B6-F988-B12722C95627}"/>
                    </a:ext>
                  </a:extLst>
                </p:cNvPr>
                <p:cNvGrpSpPr/>
                <p:nvPr/>
              </p:nvGrpSpPr>
              <p:grpSpPr>
                <a:xfrm>
                  <a:off x="2703618" y="2290640"/>
                  <a:ext cx="450291" cy="72529"/>
                  <a:chOff x="2703618" y="2290640"/>
                  <a:chExt cx="450291" cy="72529"/>
                </a:xfrm>
              </p:grpSpPr>
              <p:cxnSp>
                <p:nvCxnSpPr>
                  <p:cNvPr id="22" name="Google Shape;8258;p57">
                    <a:extLst>
                      <a:ext uri="{FF2B5EF4-FFF2-40B4-BE49-F238E27FC236}">
                        <a16:creationId xmlns:a16="http://schemas.microsoft.com/office/drawing/2014/main" id="{18647E9F-AA5E-6DD4-1D24-92A7BF1A09D8}"/>
                      </a:ext>
                    </a:extLst>
                  </p:cNvPr>
                  <p:cNvCxnSpPr/>
                  <p:nvPr/>
                </p:nvCxnSpPr>
                <p:spPr>
                  <a:xfrm>
                    <a:off x="2703618" y="2326818"/>
                    <a:ext cx="379800" cy="6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23" name="Google Shape;8259;p57">
                    <a:extLst>
                      <a:ext uri="{FF2B5EF4-FFF2-40B4-BE49-F238E27FC236}">
                        <a16:creationId xmlns:a16="http://schemas.microsoft.com/office/drawing/2014/main" id="{2DF1CEB4-D23D-F791-1627-6FDF83B66946}"/>
                      </a:ext>
                    </a:extLst>
                  </p:cNvPr>
                  <p:cNvSpPr/>
                  <p:nvPr/>
                </p:nvSpPr>
                <p:spPr>
                  <a:xfrm>
                    <a:off x="3076003" y="2290640"/>
                    <a:ext cx="77906" cy="72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76" h="10777" extrusionOk="0">
                        <a:moveTo>
                          <a:pt x="5787" y="0"/>
                        </a:moveTo>
                        <a:cubicBezTo>
                          <a:pt x="3185" y="0"/>
                          <a:pt x="889" y="1889"/>
                          <a:pt x="468" y="4538"/>
                        </a:cubicBezTo>
                        <a:cubicBezTo>
                          <a:pt x="1" y="7473"/>
                          <a:pt x="2002" y="10208"/>
                          <a:pt x="4938" y="10709"/>
                        </a:cubicBezTo>
                        <a:cubicBezTo>
                          <a:pt x="5221" y="10754"/>
                          <a:pt x="5503" y="10776"/>
                          <a:pt x="5781" y="10776"/>
                        </a:cubicBezTo>
                        <a:cubicBezTo>
                          <a:pt x="8358" y="10776"/>
                          <a:pt x="10654" y="8888"/>
                          <a:pt x="11075" y="6239"/>
                        </a:cubicBezTo>
                        <a:cubicBezTo>
                          <a:pt x="11576" y="3303"/>
                          <a:pt x="9574" y="535"/>
                          <a:pt x="6639" y="68"/>
                        </a:cubicBezTo>
                        <a:cubicBezTo>
                          <a:pt x="6352" y="22"/>
                          <a:pt x="6068" y="0"/>
                          <a:pt x="5787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" name="Google Shape;8260;p57">
                  <a:extLst>
                    <a:ext uri="{FF2B5EF4-FFF2-40B4-BE49-F238E27FC236}">
                      <a16:creationId xmlns:a16="http://schemas.microsoft.com/office/drawing/2014/main" id="{65EBB1BB-9558-0807-C8A0-6D1023C5A28D}"/>
                    </a:ext>
                  </a:extLst>
                </p:cNvPr>
                <p:cNvGrpSpPr/>
                <p:nvPr/>
              </p:nvGrpSpPr>
              <p:grpSpPr>
                <a:xfrm>
                  <a:off x="2908607" y="2103152"/>
                  <a:ext cx="269977" cy="223538"/>
                  <a:chOff x="2908607" y="2103152"/>
                  <a:chExt cx="269977" cy="223538"/>
                </a:xfrm>
              </p:grpSpPr>
              <p:cxnSp>
                <p:nvCxnSpPr>
                  <p:cNvPr id="20" name="Google Shape;8261;p57">
                    <a:extLst>
                      <a:ext uri="{FF2B5EF4-FFF2-40B4-BE49-F238E27FC236}">
                        <a16:creationId xmlns:a16="http://schemas.microsoft.com/office/drawing/2014/main" id="{6BBEAB71-E264-CEA2-4309-4820520F295B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2908607" y="2140990"/>
                    <a:ext cx="199800" cy="1857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21" name="Google Shape;8262;p57">
                    <a:extLst>
                      <a:ext uri="{FF2B5EF4-FFF2-40B4-BE49-F238E27FC236}">
                        <a16:creationId xmlns:a16="http://schemas.microsoft.com/office/drawing/2014/main" id="{6818BDDD-C23C-D896-F54F-4863C65D167D}"/>
                      </a:ext>
                    </a:extLst>
                  </p:cNvPr>
                  <p:cNvSpPr/>
                  <p:nvPr/>
                </p:nvSpPr>
                <p:spPr>
                  <a:xfrm>
                    <a:off x="3100678" y="2103152"/>
                    <a:ext cx="77906" cy="723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76" h="10753" extrusionOk="0">
                        <a:moveTo>
                          <a:pt x="5786" y="1"/>
                        </a:moveTo>
                        <a:cubicBezTo>
                          <a:pt x="3185" y="1"/>
                          <a:pt x="889" y="1886"/>
                          <a:pt x="468" y="4505"/>
                        </a:cubicBezTo>
                        <a:cubicBezTo>
                          <a:pt x="1" y="7440"/>
                          <a:pt x="2002" y="10209"/>
                          <a:pt x="4904" y="10676"/>
                        </a:cubicBezTo>
                        <a:cubicBezTo>
                          <a:pt x="5208" y="10728"/>
                          <a:pt x="5509" y="10753"/>
                          <a:pt x="5807" y="10753"/>
                        </a:cubicBezTo>
                        <a:cubicBezTo>
                          <a:pt x="8387" y="10753"/>
                          <a:pt x="10657" y="8872"/>
                          <a:pt x="11075" y="6240"/>
                        </a:cubicBezTo>
                        <a:cubicBezTo>
                          <a:pt x="11576" y="3304"/>
                          <a:pt x="9574" y="535"/>
                          <a:pt x="6639" y="68"/>
                        </a:cubicBezTo>
                        <a:cubicBezTo>
                          <a:pt x="6352" y="23"/>
                          <a:pt x="6067" y="1"/>
                          <a:pt x="5786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0" name="Google Shape;8263;p57">
                <a:extLst>
                  <a:ext uri="{FF2B5EF4-FFF2-40B4-BE49-F238E27FC236}">
                    <a16:creationId xmlns:a16="http://schemas.microsoft.com/office/drawing/2014/main" id="{7DCA75A7-6A45-1CCE-B413-7C3181D8E412}"/>
                  </a:ext>
                </a:extLst>
              </p:cNvPr>
              <p:cNvGrpSpPr/>
              <p:nvPr/>
            </p:nvGrpSpPr>
            <p:grpSpPr>
              <a:xfrm>
                <a:off x="2029517" y="1732295"/>
                <a:ext cx="685827" cy="643432"/>
                <a:chOff x="2029517" y="1732295"/>
                <a:chExt cx="685827" cy="643432"/>
              </a:xfrm>
            </p:grpSpPr>
            <p:sp>
              <p:nvSpPr>
                <p:cNvPr id="11" name="Google Shape;8264;p57">
                  <a:extLst>
                    <a:ext uri="{FF2B5EF4-FFF2-40B4-BE49-F238E27FC236}">
                      <a16:creationId xmlns:a16="http://schemas.microsoft.com/office/drawing/2014/main" id="{98B92619-AA2F-FCE1-A71D-451E07C31A92}"/>
                    </a:ext>
                  </a:extLst>
                </p:cNvPr>
                <p:cNvSpPr/>
                <p:nvPr/>
              </p:nvSpPr>
              <p:spPr>
                <a:xfrm>
                  <a:off x="2029517" y="1996395"/>
                  <a:ext cx="135152" cy="1353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bg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" name="Google Shape;8265;p57">
                  <a:extLst>
                    <a:ext uri="{FF2B5EF4-FFF2-40B4-BE49-F238E27FC236}">
                      <a16:creationId xmlns:a16="http://schemas.microsoft.com/office/drawing/2014/main" id="{7EEFEAAF-6D8C-8C8F-CF26-28D01A35F3A7}"/>
                    </a:ext>
                  </a:extLst>
                </p:cNvPr>
                <p:cNvGrpSpPr/>
                <p:nvPr/>
              </p:nvGrpSpPr>
              <p:grpSpPr>
                <a:xfrm>
                  <a:off x="2158948" y="1732295"/>
                  <a:ext cx="556396" cy="333108"/>
                  <a:chOff x="2158948" y="1732295"/>
                  <a:chExt cx="556396" cy="333108"/>
                </a:xfrm>
              </p:grpSpPr>
              <p:cxnSp>
                <p:nvCxnSpPr>
                  <p:cNvPr id="16" name="Google Shape;8266;p57">
                    <a:extLst>
                      <a:ext uri="{FF2B5EF4-FFF2-40B4-BE49-F238E27FC236}">
                        <a16:creationId xmlns:a16="http://schemas.microsoft.com/office/drawing/2014/main" id="{E3DFA58C-353E-7E5C-760C-35E85F1A3EF8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2158948" y="1783103"/>
                    <a:ext cx="459000" cy="2823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7" name="Google Shape;8267;p57">
                    <a:extLst>
                      <a:ext uri="{FF2B5EF4-FFF2-40B4-BE49-F238E27FC236}">
                        <a16:creationId xmlns:a16="http://schemas.microsoft.com/office/drawing/2014/main" id="{ECF161C6-B829-36AD-ED7A-BAFEDF74F47F}"/>
                      </a:ext>
                    </a:extLst>
                  </p:cNvPr>
                  <p:cNvSpPr/>
                  <p:nvPr/>
                </p:nvSpPr>
                <p:spPr>
                  <a:xfrm>
                    <a:off x="2612072" y="1732295"/>
                    <a:ext cx="103272" cy="1000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45" h="14873" extrusionOk="0">
                        <a:moveTo>
                          <a:pt x="7692" y="1"/>
                        </a:moveTo>
                        <a:cubicBezTo>
                          <a:pt x="7531" y="1"/>
                          <a:pt x="7369" y="6"/>
                          <a:pt x="7206" y="16"/>
                        </a:cubicBezTo>
                        <a:cubicBezTo>
                          <a:pt x="3136" y="283"/>
                          <a:pt x="0" y="3786"/>
                          <a:pt x="267" y="7889"/>
                        </a:cubicBezTo>
                        <a:cubicBezTo>
                          <a:pt x="493" y="11846"/>
                          <a:pt x="3790" y="14873"/>
                          <a:pt x="7706" y="14873"/>
                        </a:cubicBezTo>
                        <a:cubicBezTo>
                          <a:pt x="7850" y="14873"/>
                          <a:pt x="7994" y="14869"/>
                          <a:pt x="8140" y="14860"/>
                        </a:cubicBezTo>
                        <a:cubicBezTo>
                          <a:pt x="12243" y="14594"/>
                          <a:pt x="15345" y="11058"/>
                          <a:pt x="15111" y="6988"/>
                        </a:cubicBezTo>
                        <a:cubicBezTo>
                          <a:pt x="14855" y="3048"/>
                          <a:pt x="11585" y="1"/>
                          <a:pt x="7692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3" name="Google Shape;8268;p57">
                  <a:extLst>
                    <a:ext uri="{FF2B5EF4-FFF2-40B4-BE49-F238E27FC236}">
                      <a16:creationId xmlns:a16="http://schemas.microsoft.com/office/drawing/2014/main" id="{AE557FDB-0062-E870-EDBF-2A4F66D7BEE3}"/>
                    </a:ext>
                  </a:extLst>
                </p:cNvPr>
                <p:cNvGrpSpPr/>
                <p:nvPr/>
              </p:nvGrpSpPr>
              <p:grpSpPr>
                <a:xfrm>
                  <a:off x="2159908" y="2065057"/>
                  <a:ext cx="550884" cy="310670"/>
                  <a:chOff x="2159908" y="2065057"/>
                  <a:chExt cx="550884" cy="310670"/>
                </a:xfrm>
              </p:grpSpPr>
              <p:cxnSp>
                <p:nvCxnSpPr>
                  <p:cNvPr id="14" name="Google Shape;8269;p57">
                    <a:extLst>
                      <a:ext uri="{FF2B5EF4-FFF2-40B4-BE49-F238E27FC236}">
                        <a16:creationId xmlns:a16="http://schemas.microsoft.com/office/drawing/2014/main" id="{64F82F6B-E52A-9868-6098-5B063AA8B159}"/>
                      </a:ext>
                    </a:extLst>
                  </p:cNvPr>
                  <p:cNvCxnSpPr/>
                  <p:nvPr/>
                </p:nvCxnSpPr>
                <p:spPr>
                  <a:xfrm>
                    <a:off x="2159908" y="2065057"/>
                    <a:ext cx="454500" cy="2622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5" name="Google Shape;8270;p57">
                    <a:extLst>
                      <a:ext uri="{FF2B5EF4-FFF2-40B4-BE49-F238E27FC236}">
                        <a16:creationId xmlns:a16="http://schemas.microsoft.com/office/drawing/2014/main" id="{CD23F757-8641-539C-D51F-0E60692BEAAB}"/>
                      </a:ext>
                    </a:extLst>
                  </p:cNvPr>
                  <p:cNvSpPr/>
                  <p:nvPr/>
                </p:nvSpPr>
                <p:spPr>
                  <a:xfrm>
                    <a:off x="2607514" y="2275632"/>
                    <a:ext cx="103279" cy="1000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46" h="14873" extrusionOk="0">
                        <a:moveTo>
                          <a:pt x="7697" y="0"/>
                        </a:moveTo>
                        <a:cubicBezTo>
                          <a:pt x="7535" y="0"/>
                          <a:pt x="7371" y="5"/>
                          <a:pt x="7206" y="16"/>
                        </a:cubicBezTo>
                        <a:cubicBezTo>
                          <a:pt x="3103" y="250"/>
                          <a:pt x="1" y="3785"/>
                          <a:pt x="268" y="7888"/>
                        </a:cubicBezTo>
                        <a:cubicBezTo>
                          <a:pt x="493" y="11846"/>
                          <a:pt x="3790" y="14872"/>
                          <a:pt x="7706" y="14872"/>
                        </a:cubicBezTo>
                        <a:cubicBezTo>
                          <a:pt x="7850" y="14872"/>
                          <a:pt x="7994" y="14868"/>
                          <a:pt x="8140" y="14860"/>
                        </a:cubicBezTo>
                        <a:cubicBezTo>
                          <a:pt x="12243" y="14593"/>
                          <a:pt x="15345" y="11057"/>
                          <a:pt x="15112" y="6954"/>
                        </a:cubicBezTo>
                        <a:cubicBezTo>
                          <a:pt x="14855" y="3016"/>
                          <a:pt x="11588" y="0"/>
                          <a:pt x="7697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187" name="Google Shape;187;p30">
            <a:extLst>
              <a:ext uri="{FF2B5EF4-FFF2-40B4-BE49-F238E27FC236}">
                <a16:creationId xmlns:a16="http://schemas.microsoft.com/office/drawing/2014/main" id="{3EED3B84-76FA-2AA5-A121-E1E1448978C4}"/>
              </a:ext>
            </a:extLst>
          </p:cNvPr>
          <p:cNvSpPr/>
          <p:nvPr/>
        </p:nvSpPr>
        <p:spPr>
          <a:xfrm>
            <a:off x="1339772" y="1517531"/>
            <a:ext cx="1203278" cy="120327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0" name="Google Shape;159;p27">
            <a:extLst>
              <a:ext uri="{FF2B5EF4-FFF2-40B4-BE49-F238E27FC236}">
                <a16:creationId xmlns:a16="http://schemas.microsoft.com/office/drawing/2014/main" id="{6259E63B-100E-0AB1-A5C7-5B5D90F259EF}"/>
              </a:ext>
            </a:extLst>
          </p:cNvPr>
          <p:cNvCxnSpPr>
            <a:cxnSpLocks/>
          </p:cNvCxnSpPr>
          <p:nvPr/>
        </p:nvCxnSpPr>
        <p:spPr>
          <a:xfrm flipH="1">
            <a:off x="6566765" y="628589"/>
            <a:ext cx="1715878" cy="2564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1" name="Google Shape;160;p27">
            <a:extLst>
              <a:ext uri="{FF2B5EF4-FFF2-40B4-BE49-F238E27FC236}">
                <a16:creationId xmlns:a16="http://schemas.microsoft.com/office/drawing/2014/main" id="{3FF1BA15-C34F-CCBB-2C6E-86F32D2B9FAC}"/>
              </a:ext>
            </a:extLst>
          </p:cNvPr>
          <p:cNvGrpSpPr/>
          <p:nvPr/>
        </p:nvGrpSpPr>
        <p:grpSpPr>
          <a:xfrm>
            <a:off x="8383227" y="547122"/>
            <a:ext cx="140786" cy="140786"/>
            <a:chOff x="6658575" y="1565525"/>
            <a:chExt cx="641100" cy="641100"/>
          </a:xfrm>
        </p:grpSpPr>
        <p:cxnSp>
          <p:nvCxnSpPr>
            <p:cNvPr id="172" name="Google Shape;161;p27">
              <a:extLst>
                <a:ext uri="{FF2B5EF4-FFF2-40B4-BE49-F238E27FC236}">
                  <a16:creationId xmlns:a16="http://schemas.microsoft.com/office/drawing/2014/main" id="{E2572A6D-57AD-8DC8-D0CA-A59F608A9CBD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" name="Google Shape;162;p27">
              <a:extLst>
                <a:ext uri="{FF2B5EF4-FFF2-40B4-BE49-F238E27FC236}">
                  <a16:creationId xmlns:a16="http://schemas.microsoft.com/office/drawing/2014/main" id="{9B3B9596-6D31-FC0B-9FF5-5456D339DBBF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6" name="TextBox 175">
            <a:extLst>
              <a:ext uri="{FF2B5EF4-FFF2-40B4-BE49-F238E27FC236}">
                <a16:creationId xmlns:a16="http://schemas.microsoft.com/office/drawing/2014/main" id="{5FB1304A-86BE-A02D-1D13-968082B8F063}"/>
              </a:ext>
            </a:extLst>
          </p:cNvPr>
          <p:cNvSpPr txBox="1"/>
          <p:nvPr/>
        </p:nvSpPr>
        <p:spPr>
          <a:xfrm>
            <a:off x="6807846" y="325991"/>
            <a:ext cx="9621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Barlow ExtraBold" panose="00000900000000000000" pitchFamily="2" charset="0"/>
              </a:rPr>
              <a:t>Jason</a:t>
            </a:r>
          </a:p>
        </p:txBody>
      </p:sp>
      <p:sp>
        <p:nvSpPr>
          <p:cNvPr id="266" name="Arrow: Right 265">
            <a:extLst>
              <a:ext uri="{FF2B5EF4-FFF2-40B4-BE49-F238E27FC236}">
                <a16:creationId xmlns:a16="http://schemas.microsoft.com/office/drawing/2014/main" id="{1F8F10B0-A39B-DDC7-9F33-F1042701BCDF}"/>
              </a:ext>
            </a:extLst>
          </p:cNvPr>
          <p:cNvSpPr/>
          <p:nvPr/>
        </p:nvSpPr>
        <p:spPr>
          <a:xfrm>
            <a:off x="4122762" y="188028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A236757A-3FC8-4B06-EBF9-E7A20E4D4F01}"/>
              </a:ext>
            </a:extLst>
          </p:cNvPr>
          <p:cNvGrpSpPr/>
          <p:nvPr/>
        </p:nvGrpSpPr>
        <p:grpSpPr>
          <a:xfrm>
            <a:off x="1339772" y="1517531"/>
            <a:ext cx="1232745" cy="1203278"/>
            <a:chOff x="3921398" y="1517531"/>
            <a:chExt cx="1232745" cy="1203278"/>
          </a:xfrm>
        </p:grpSpPr>
        <p:sp>
          <p:nvSpPr>
            <p:cNvPr id="254" name="Google Shape;187;p30">
              <a:extLst>
                <a:ext uri="{FF2B5EF4-FFF2-40B4-BE49-F238E27FC236}">
                  <a16:creationId xmlns:a16="http://schemas.microsoft.com/office/drawing/2014/main" id="{060D8401-BFA8-E2E8-F22F-28505ED592EF}"/>
                </a:ext>
              </a:extLst>
            </p:cNvPr>
            <p:cNvSpPr/>
            <p:nvPr/>
          </p:nvSpPr>
          <p:spPr>
            <a:xfrm>
              <a:off x="3921398" y="1517531"/>
              <a:ext cx="1232745" cy="120327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5" name="Google Shape;8133;p57">
              <a:extLst>
                <a:ext uri="{FF2B5EF4-FFF2-40B4-BE49-F238E27FC236}">
                  <a16:creationId xmlns:a16="http://schemas.microsoft.com/office/drawing/2014/main" id="{10B3494E-1067-62B8-4CD1-07417F7A033E}"/>
                </a:ext>
              </a:extLst>
            </p:cNvPr>
            <p:cNvGrpSpPr/>
            <p:nvPr/>
          </p:nvGrpSpPr>
          <p:grpSpPr>
            <a:xfrm>
              <a:off x="3942220" y="1846903"/>
              <a:ext cx="1190087" cy="593800"/>
              <a:chOff x="834100" y="3642869"/>
              <a:chExt cx="1259483" cy="628426"/>
            </a:xfrm>
          </p:grpSpPr>
          <p:sp>
            <p:nvSpPr>
              <p:cNvPr id="256" name="Google Shape;8134;p57">
                <a:extLst>
                  <a:ext uri="{FF2B5EF4-FFF2-40B4-BE49-F238E27FC236}">
                    <a16:creationId xmlns:a16="http://schemas.microsoft.com/office/drawing/2014/main" id="{57C8253E-0F6A-B184-86FD-46A770C45F8A}"/>
                  </a:ext>
                </a:extLst>
              </p:cNvPr>
              <p:cNvSpPr/>
              <p:nvPr/>
            </p:nvSpPr>
            <p:spPr>
              <a:xfrm>
                <a:off x="1557115" y="4061516"/>
                <a:ext cx="127079" cy="163426"/>
              </a:xfrm>
              <a:custGeom>
                <a:avLst/>
                <a:gdLst/>
                <a:ahLst/>
                <a:cxnLst/>
                <a:rect l="l" t="t" r="r" b="b"/>
                <a:pathLst>
                  <a:path w="28816" h="37079" fill="none" extrusionOk="0">
                    <a:moveTo>
                      <a:pt x="28815" y="37078"/>
                    </a:moveTo>
                    <a:lnTo>
                      <a:pt x="17922" y="37078"/>
                    </a:lnTo>
                    <a:cubicBezTo>
                      <a:pt x="14829" y="37078"/>
                      <a:pt x="14212" y="33613"/>
                      <a:pt x="14212" y="33613"/>
                    </a:cubicBezTo>
                    <a:lnTo>
                      <a:pt x="14212" y="10631"/>
                    </a:lnTo>
                    <a:lnTo>
                      <a:pt x="0" y="10631"/>
                    </a:ln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8135;p57">
                <a:extLst>
                  <a:ext uri="{FF2B5EF4-FFF2-40B4-BE49-F238E27FC236}">
                    <a16:creationId xmlns:a16="http://schemas.microsoft.com/office/drawing/2014/main" id="{F0CD58E5-C63A-DBAF-EE1E-4C77554AB2E3}"/>
                  </a:ext>
                </a:extLst>
              </p:cNvPr>
              <p:cNvSpPr/>
              <p:nvPr/>
            </p:nvSpPr>
            <p:spPr>
              <a:xfrm>
                <a:off x="1847875" y="4224937"/>
                <a:ext cx="161119" cy="4"/>
              </a:xfrm>
              <a:custGeom>
                <a:avLst/>
                <a:gdLst/>
                <a:ahLst/>
                <a:cxnLst/>
                <a:rect l="l" t="t" r="r" b="b"/>
                <a:pathLst>
                  <a:path w="36535" h="1" fill="none" extrusionOk="0">
                    <a:moveTo>
                      <a:pt x="1" y="0"/>
                    </a:moveTo>
                    <a:lnTo>
                      <a:pt x="36535" y="0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8136;p57">
                <a:extLst>
                  <a:ext uri="{FF2B5EF4-FFF2-40B4-BE49-F238E27FC236}">
                    <a16:creationId xmlns:a16="http://schemas.microsoft.com/office/drawing/2014/main" id="{9842F049-726E-A483-325E-020A30081F35}"/>
                  </a:ext>
                </a:extLst>
              </p:cNvPr>
              <p:cNvSpPr/>
              <p:nvPr/>
            </p:nvSpPr>
            <p:spPr>
              <a:xfrm>
                <a:off x="1684189" y="4176763"/>
                <a:ext cx="163690" cy="94532"/>
              </a:xfrm>
              <a:custGeom>
                <a:avLst/>
                <a:gdLst/>
                <a:ahLst/>
                <a:cxnLst/>
                <a:rect l="l" t="t" r="r" b="b"/>
                <a:pathLst>
                  <a:path w="37118" h="21448" extrusionOk="0">
                    <a:moveTo>
                      <a:pt x="4950" y="1"/>
                    </a:moveTo>
                    <a:cubicBezTo>
                      <a:pt x="2218" y="1"/>
                      <a:pt x="0" y="2679"/>
                      <a:pt x="0" y="5984"/>
                    </a:cubicBezTo>
                    <a:lnTo>
                      <a:pt x="0" y="15461"/>
                    </a:lnTo>
                    <a:cubicBezTo>
                      <a:pt x="0" y="18766"/>
                      <a:pt x="2218" y="21447"/>
                      <a:pt x="4950" y="21447"/>
                    </a:cubicBezTo>
                    <a:lnTo>
                      <a:pt x="32168" y="21447"/>
                    </a:lnTo>
                    <a:cubicBezTo>
                      <a:pt x="34904" y="21447"/>
                      <a:pt x="37118" y="18766"/>
                      <a:pt x="37118" y="15461"/>
                    </a:cubicBezTo>
                    <a:lnTo>
                      <a:pt x="37118" y="5984"/>
                    </a:lnTo>
                    <a:cubicBezTo>
                      <a:pt x="37118" y="2679"/>
                      <a:pt x="34904" y="1"/>
                      <a:pt x="3216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8137;p57">
                <a:extLst>
                  <a:ext uri="{FF2B5EF4-FFF2-40B4-BE49-F238E27FC236}">
                    <a16:creationId xmlns:a16="http://schemas.microsoft.com/office/drawing/2014/main" id="{B53DFE81-74F7-BB5A-01E6-EFB4064F058E}"/>
                  </a:ext>
                </a:extLst>
              </p:cNvPr>
              <p:cNvSpPr/>
              <p:nvPr/>
            </p:nvSpPr>
            <p:spPr>
              <a:xfrm>
                <a:off x="1246916" y="3961205"/>
                <a:ext cx="77612" cy="4"/>
              </a:xfrm>
              <a:custGeom>
                <a:avLst/>
                <a:gdLst/>
                <a:ahLst/>
                <a:cxnLst/>
                <a:rect l="l" t="t" r="r" b="b"/>
                <a:pathLst>
                  <a:path w="17599" h="1" fill="none" extrusionOk="0">
                    <a:moveTo>
                      <a:pt x="17598" y="0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8138;p57">
                <a:extLst>
                  <a:ext uri="{FF2B5EF4-FFF2-40B4-BE49-F238E27FC236}">
                    <a16:creationId xmlns:a16="http://schemas.microsoft.com/office/drawing/2014/main" id="{6E1629C5-C26F-8CEC-0028-E55A10E9F167}"/>
                  </a:ext>
                </a:extLst>
              </p:cNvPr>
              <p:cNvSpPr/>
              <p:nvPr/>
            </p:nvSpPr>
            <p:spPr>
              <a:xfrm>
                <a:off x="854078" y="3861292"/>
                <a:ext cx="154429" cy="4"/>
              </a:xfrm>
              <a:custGeom>
                <a:avLst/>
                <a:gdLst/>
                <a:ahLst/>
                <a:cxnLst/>
                <a:rect l="l" t="t" r="r" b="b"/>
                <a:pathLst>
                  <a:path w="35018" h="1" fill="none" extrusionOk="0">
                    <a:moveTo>
                      <a:pt x="35017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8139;p57">
                <a:extLst>
                  <a:ext uri="{FF2B5EF4-FFF2-40B4-BE49-F238E27FC236}">
                    <a16:creationId xmlns:a16="http://schemas.microsoft.com/office/drawing/2014/main" id="{2CA6CFFB-F9E8-AAEA-F34B-3991EA76D841}"/>
                  </a:ext>
                </a:extLst>
              </p:cNvPr>
              <p:cNvSpPr/>
              <p:nvPr/>
            </p:nvSpPr>
            <p:spPr>
              <a:xfrm>
                <a:off x="1164630" y="3861309"/>
                <a:ext cx="79574" cy="199792"/>
              </a:xfrm>
              <a:custGeom>
                <a:avLst/>
                <a:gdLst/>
                <a:ahLst/>
                <a:cxnLst/>
                <a:rect l="l" t="t" r="r" b="b"/>
                <a:pathLst>
                  <a:path w="18044" h="45330" fill="none" extrusionOk="0">
                    <a:moveTo>
                      <a:pt x="0" y="45330"/>
                    </a:moveTo>
                    <a:lnTo>
                      <a:pt x="12418" y="45330"/>
                    </a:lnTo>
                    <a:cubicBezTo>
                      <a:pt x="15150" y="45330"/>
                      <a:pt x="18043" y="42619"/>
                      <a:pt x="18043" y="35634"/>
                    </a:cubicBezTo>
                    <a:lnTo>
                      <a:pt x="18043" y="9697"/>
                    </a:lnTo>
                    <a:cubicBezTo>
                      <a:pt x="18043" y="2711"/>
                      <a:pt x="15150" y="1"/>
                      <a:pt x="12418" y="1"/>
                    </a:cubicBezTo>
                    <a:lnTo>
                      <a:pt x="1715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8140;p57">
                <a:extLst>
                  <a:ext uri="{FF2B5EF4-FFF2-40B4-BE49-F238E27FC236}">
                    <a16:creationId xmlns:a16="http://schemas.microsoft.com/office/drawing/2014/main" id="{AB71E0D1-7953-F4A1-6289-0DD0D93CE96D}"/>
                  </a:ext>
                </a:extLst>
              </p:cNvPr>
              <p:cNvSpPr/>
              <p:nvPr/>
            </p:nvSpPr>
            <p:spPr>
              <a:xfrm>
                <a:off x="854078" y="4061097"/>
                <a:ext cx="146866" cy="4"/>
              </a:xfrm>
              <a:custGeom>
                <a:avLst/>
                <a:gdLst/>
                <a:ahLst/>
                <a:cxnLst/>
                <a:rect l="l" t="t" r="r" b="b"/>
                <a:pathLst>
                  <a:path w="33303" h="1" fill="none" extrusionOk="0">
                    <a:moveTo>
                      <a:pt x="1" y="1"/>
                    </a:moveTo>
                    <a:lnTo>
                      <a:pt x="33303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8141;p57">
                <a:extLst>
                  <a:ext uri="{FF2B5EF4-FFF2-40B4-BE49-F238E27FC236}">
                    <a16:creationId xmlns:a16="http://schemas.microsoft.com/office/drawing/2014/main" id="{C2269561-CE6E-53C0-A22C-D457DC06AFEE}"/>
                  </a:ext>
                </a:extLst>
              </p:cNvPr>
              <p:cNvSpPr/>
              <p:nvPr/>
            </p:nvSpPr>
            <p:spPr>
              <a:xfrm>
                <a:off x="1000939" y="4005884"/>
                <a:ext cx="163695" cy="94514"/>
              </a:xfrm>
              <a:custGeom>
                <a:avLst/>
                <a:gdLst/>
                <a:ahLst/>
                <a:cxnLst/>
                <a:rect l="l" t="t" r="r" b="b"/>
                <a:pathLst>
                  <a:path w="37119" h="21444" extrusionOk="0">
                    <a:moveTo>
                      <a:pt x="4947" y="1"/>
                    </a:moveTo>
                    <a:cubicBezTo>
                      <a:pt x="2215" y="1"/>
                      <a:pt x="1" y="2678"/>
                      <a:pt x="1" y="5983"/>
                    </a:cubicBezTo>
                    <a:lnTo>
                      <a:pt x="1" y="15461"/>
                    </a:lnTo>
                    <a:cubicBezTo>
                      <a:pt x="1" y="18766"/>
                      <a:pt x="2215" y="21443"/>
                      <a:pt x="4947" y="21443"/>
                    </a:cubicBezTo>
                    <a:lnTo>
                      <a:pt x="32168" y="21443"/>
                    </a:lnTo>
                    <a:cubicBezTo>
                      <a:pt x="34901" y="21443"/>
                      <a:pt x="37118" y="18766"/>
                      <a:pt x="37118" y="15461"/>
                    </a:cubicBezTo>
                    <a:lnTo>
                      <a:pt x="37118" y="5983"/>
                    </a:lnTo>
                    <a:cubicBezTo>
                      <a:pt x="37118" y="2678"/>
                      <a:pt x="34901" y="1"/>
                      <a:pt x="3216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8142;p57">
                <a:extLst>
                  <a:ext uri="{FF2B5EF4-FFF2-40B4-BE49-F238E27FC236}">
                    <a16:creationId xmlns:a16="http://schemas.microsoft.com/office/drawing/2014/main" id="{059E4FAA-C59F-259B-AE66-75CEA2F74E69}"/>
                  </a:ext>
                </a:extLst>
              </p:cNvPr>
              <p:cNvSpPr/>
              <p:nvPr/>
            </p:nvSpPr>
            <p:spPr>
              <a:xfrm>
                <a:off x="1008502" y="3822418"/>
                <a:ext cx="163690" cy="94528"/>
              </a:xfrm>
              <a:custGeom>
                <a:avLst/>
                <a:gdLst/>
                <a:ahLst/>
                <a:cxnLst/>
                <a:rect l="l" t="t" r="r" b="b"/>
                <a:pathLst>
                  <a:path w="37118" h="21447" extrusionOk="0">
                    <a:moveTo>
                      <a:pt x="4951" y="0"/>
                    </a:moveTo>
                    <a:cubicBezTo>
                      <a:pt x="2218" y="0"/>
                      <a:pt x="0" y="2678"/>
                      <a:pt x="0" y="5983"/>
                    </a:cubicBezTo>
                    <a:lnTo>
                      <a:pt x="0" y="15460"/>
                    </a:lnTo>
                    <a:cubicBezTo>
                      <a:pt x="0" y="18765"/>
                      <a:pt x="2215" y="21446"/>
                      <a:pt x="4951" y="21446"/>
                    </a:cubicBezTo>
                    <a:lnTo>
                      <a:pt x="32168" y="21446"/>
                    </a:lnTo>
                    <a:cubicBezTo>
                      <a:pt x="34900" y="21446"/>
                      <a:pt x="37118" y="18765"/>
                      <a:pt x="37118" y="15460"/>
                    </a:cubicBezTo>
                    <a:lnTo>
                      <a:pt x="37118" y="5983"/>
                    </a:lnTo>
                    <a:cubicBezTo>
                      <a:pt x="37118" y="2678"/>
                      <a:pt x="34900" y="0"/>
                      <a:pt x="3216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8143;p57">
                <a:extLst>
                  <a:ext uri="{FF2B5EF4-FFF2-40B4-BE49-F238E27FC236}">
                    <a16:creationId xmlns:a16="http://schemas.microsoft.com/office/drawing/2014/main" id="{8A02AF29-02CD-EE0E-649C-642BBA925873}"/>
                  </a:ext>
                </a:extLst>
              </p:cNvPr>
              <p:cNvSpPr/>
              <p:nvPr/>
            </p:nvSpPr>
            <p:spPr>
              <a:xfrm>
                <a:off x="1603156" y="3961205"/>
                <a:ext cx="77612" cy="4"/>
              </a:xfrm>
              <a:custGeom>
                <a:avLst/>
                <a:gdLst/>
                <a:ahLst/>
                <a:cxnLst/>
                <a:rect l="l" t="t" r="r" b="b"/>
                <a:pathLst>
                  <a:path w="17599" h="1" fill="none" extrusionOk="0">
                    <a:moveTo>
                      <a:pt x="1" y="0"/>
                    </a:moveTo>
                    <a:lnTo>
                      <a:pt x="17598" y="0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8144;p57">
                <a:extLst>
                  <a:ext uri="{FF2B5EF4-FFF2-40B4-BE49-F238E27FC236}">
                    <a16:creationId xmlns:a16="http://schemas.microsoft.com/office/drawing/2014/main" id="{3BE80D36-59B2-4156-FCE3-7C2CCB7195B7}"/>
                  </a:ext>
                </a:extLst>
              </p:cNvPr>
              <p:cNvSpPr/>
              <p:nvPr/>
            </p:nvSpPr>
            <p:spPr>
              <a:xfrm>
                <a:off x="1926576" y="3861292"/>
                <a:ext cx="144308" cy="4"/>
              </a:xfrm>
              <a:custGeom>
                <a:avLst/>
                <a:gdLst/>
                <a:ahLst/>
                <a:cxnLst/>
                <a:rect l="l" t="t" r="r" b="b"/>
                <a:pathLst>
                  <a:path w="32723" h="1" fill="none" extrusionOk="0">
                    <a:moveTo>
                      <a:pt x="1" y="1"/>
                    </a:moveTo>
                    <a:lnTo>
                      <a:pt x="32723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8145;p57">
                <a:extLst>
                  <a:ext uri="{FF2B5EF4-FFF2-40B4-BE49-F238E27FC236}">
                    <a16:creationId xmlns:a16="http://schemas.microsoft.com/office/drawing/2014/main" id="{2643C79D-8F40-E6A1-24EA-65CBEA575E2D}"/>
                  </a:ext>
                </a:extLst>
              </p:cNvPr>
              <p:cNvSpPr/>
              <p:nvPr/>
            </p:nvSpPr>
            <p:spPr>
              <a:xfrm>
                <a:off x="1680763" y="3861309"/>
                <a:ext cx="82127" cy="199792"/>
              </a:xfrm>
              <a:custGeom>
                <a:avLst/>
                <a:gdLst/>
                <a:ahLst/>
                <a:cxnLst/>
                <a:rect l="l" t="t" r="r" b="b"/>
                <a:pathLst>
                  <a:path w="18623" h="45330" fill="none" extrusionOk="0">
                    <a:moveTo>
                      <a:pt x="18623" y="45330"/>
                    </a:moveTo>
                    <a:lnTo>
                      <a:pt x="5625" y="45330"/>
                    </a:lnTo>
                    <a:cubicBezTo>
                      <a:pt x="2889" y="45330"/>
                      <a:pt x="0" y="42619"/>
                      <a:pt x="0" y="35634"/>
                    </a:cubicBezTo>
                    <a:lnTo>
                      <a:pt x="0" y="9697"/>
                    </a:lnTo>
                    <a:cubicBezTo>
                      <a:pt x="0" y="2711"/>
                      <a:pt x="2889" y="1"/>
                      <a:pt x="5625" y="1"/>
                    </a:cubicBezTo>
                    <a:lnTo>
                      <a:pt x="18623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8146;p57">
                <a:extLst>
                  <a:ext uri="{FF2B5EF4-FFF2-40B4-BE49-F238E27FC236}">
                    <a16:creationId xmlns:a16="http://schemas.microsoft.com/office/drawing/2014/main" id="{F1624DAB-D6C0-FDC8-2E74-3BC50D2F72F4}"/>
                  </a:ext>
                </a:extLst>
              </p:cNvPr>
              <p:cNvSpPr/>
              <p:nvPr/>
            </p:nvSpPr>
            <p:spPr>
              <a:xfrm>
                <a:off x="1926576" y="4061097"/>
                <a:ext cx="144308" cy="4"/>
              </a:xfrm>
              <a:custGeom>
                <a:avLst/>
                <a:gdLst/>
                <a:ahLst/>
                <a:cxnLst/>
                <a:rect l="l" t="t" r="r" b="b"/>
                <a:pathLst>
                  <a:path w="32723" h="1" fill="none" extrusionOk="0">
                    <a:moveTo>
                      <a:pt x="32723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8147;p57">
                <a:extLst>
                  <a:ext uri="{FF2B5EF4-FFF2-40B4-BE49-F238E27FC236}">
                    <a16:creationId xmlns:a16="http://schemas.microsoft.com/office/drawing/2014/main" id="{7BD5852B-6F89-367F-7B05-3FFC008D47F2}"/>
                  </a:ext>
                </a:extLst>
              </p:cNvPr>
              <p:cNvSpPr/>
              <p:nvPr/>
            </p:nvSpPr>
            <p:spPr>
              <a:xfrm>
                <a:off x="1762436" y="3822418"/>
                <a:ext cx="163677" cy="94528"/>
              </a:xfrm>
              <a:custGeom>
                <a:avLst/>
                <a:gdLst/>
                <a:ahLst/>
                <a:cxnLst/>
                <a:rect l="l" t="t" r="r" b="b"/>
                <a:pathLst>
                  <a:path w="37115" h="21447" extrusionOk="0">
                    <a:moveTo>
                      <a:pt x="4951" y="0"/>
                    </a:moveTo>
                    <a:cubicBezTo>
                      <a:pt x="2215" y="0"/>
                      <a:pt x="1" y="2678"/>
                      <a:pt x="1" y="5983"/>
                    </a:cubicBezTo>
                    <a:lnTo>
                      <a:pt x="1" y="15460"/>
                    </a:lnTo>
                    <a:cubicBezTo>
                      <a:pt x="1" y="18765"/>
                      <a:pt x="2215" y="21446"/>
                      <a:pt x="4951" y="21446"/>
                    </a:cubicBezTo>
                    <a:lnTo>
                      <a:pt x="32168" y="21446"/>
                    </a:lnTo>
                    <a:cubicBezTo>
                      <a:pt x="34901" y="21446"/>
                      <a:pt x="37115" y="18765"/>
                      <a:pt x="37115" y="15460"/>
                    </a:cubicBezTo>
                    <a:lnTo>
                      <a:pt x="37115" y="5983"/>
                    </a:lnTo>
                    <a:cubicBezTo>
                      <a:pt x="37115" y="2678"/>
                      <a:pt x="34901" y="0"/>
                      <a:pt x="3216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8148;p57">
                <a:extLst>
                  <a:ext uri="{FF2B5EF4-FFF2-40B4-BE49-F238E27FC236}">
                    <a16:creationId xmlns:a16="http://schemas.microsoft.com/office/drawing/2014/main" id="{BD3DCB41-E96F-3B5F-B5FC-10B0413F53C7}"/>
                  </a:ext>
                </a:extLst>
              </p:cNvPr>
              <p:cNvSpPr/>
              <p:nvPr/>
            </p:nvSpPr>
            <p:spPr>
              <a:xfrm>
                <a:off x="1762886" y="4005884"/>
                <a:ext cx="163695" cy="94514"/>
              </a:xfrm>
              <a:custGeom>
                <a:avLst/>
                <a:gdLst/>
                <a:ahLst/>
                <a:cxnLst/>
                <a:rect l="l" t="t" r="r" b="b"/>
                <a:pathLst>
                  <a:path w="37119" h="21444" extrusionOk="0">
                    <a:moveTo>
                      <a:pt x="4951" y="1"/>
                    </a:moveTo>
                    <a:cubicBezTo>
                      <a:pt x="2219" y="1"/>
                      <a:pt x="1" y="2678"/>
                      <a:pt x="1" y="5983"/>
                    </a:cubicBezTo>
                    <a:lnTo>
                      <a:pt x="1" y="15461"/>
                    </a:lnTo>
                    <a:cubicBezTo>
                      <a:pt x="1" y="18766"/>
                      <a:pt x="2219" y="21443"/>
                      <a:pt x="4951" y="21443"/>
                    </a:cubicBezTo>
                    <a:lnTo>
                      <a:pt x="32168" y="21443"/>
                    </a:lnTo>
                    <a:cubicBezTo>
                      <a:pt x="34901" y="21443"/>
                      <a:pt x="37119" y="18766"/>
                      <a:pt x="37119" y="15461"/>
                    </a:cubicBezTo>
                    <a:lnTo>
                      <a:pt x="37119" y="5983"/>
                    </a:lnTo>
                    <a:cubicBezTo>
                      <a:pt x="37119" y="2678"/>
                      <a:pt x="34901" y="1"/>
                      <a:pt x="3216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8149;p57">
                <a:extLst>
                  <a:ext uri="{FF2B5EF4-FFF2-40B4-BE49-F238E27FC236}">
                    <a16:creationId xmlns:a16="http://schemas.microsoft.com/office/drawing/2014/main" id="{AC30F162-92E5-5ED9-5BEA-6D6EB2EDAA1D}"/>
                  </a:ext>
                </a:extLst>
              </p:cNvPr>
              <p:cNvSpPr/>
              <p:nvPr/>
            </p:nvSpPr>
            <p:spPr>
              <a:xfrm>
                <a:off x="1325004" y="3820086"/>
                <a:ext cx="278558" cy="278382"/>
              </a:xfrm>
              <a:custGeom>
                <a:avLst/>
                <a:gdLst/>
                <a:ahLst/>
                <a:cxnLst/>
                <a:rect l="l" t="t" r="r" b="b"/>
                <a:pathLst>
                  <a:path w="63165" h="63161" fill="none" extrusionOk="0">
                    <a:moveTo>
                      <a:pt x="63165" y="31580"/>
                    </a:moveTo>
                    <a:cubicBezTo>
                      <a:pt x="63165" y="49021"/>
                      <a:pt x="49025" y="63161"/>
                      <a:pt x="31585" y="63161"/>
                    </a:cubicBezTo>
                    <a:cubicBezTo>
                      <a:pt x="14140" y="63161"/>
                      <a:pt x="1" y="49021"/>
                      <a:pt x="1" y="31580"/>
                    </a:cubicBezTo>
                    <a:cubicBezTo>
                      <a:pt x="1" y="14140"/>
                      <a:pt x="14140" y="0"/>
                      <a:pt x="31585" y="0"/>
                    </a:cubicBezTo>
                    <a:cubicBezTo>
                      <a:pt x="49025" y="0"/>
                      <a:pt x="63165" y="14140"/>
                      <a:pt x="63165" y="3158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8150;p57">
                <a:extLst>
                  <a:ext uri="{FF2B5EF4-FFF2-40B4-BE49-F238E27FC236}">
                    <a16:creationId xmlns:a16="http://schemas.microsoft.com/office/drawing/2014/main" id="{3CEFD450-E833-6E41-5D0C-7811851D0572}"/>
                  </a:ext>
                </a:extLst>
              </p:cNvPr>
              <p:cNvSpPr/>
              <p:nvPr/>
            </p:nvSpPr>
            <p:spPr>
              <a:xfrm>
                <a:off x="1235816" y="3689223"/>
                <a:ext cx="134752" cy="171223"/>
              </a:xfrm>
              <a:custGeom>
                <a:avLst/>
                <a:gdLst/>
                <a:ahLst/>
                <a:cxnLst/>
                <a:rect l="l" t="t" r="r" b="b"/>
                <a:pathLst>
                  <a:path w="30556" h="38848" fill="none" extrusionOk="0">
                    <a:moveTo>
                      <a:pt x="1" y="1"/>
                    </a:moveTo>
                    <a:lnTo>
                      <a:pt x="12633" y="1"/>
                    </a:lnTo>
                    <a:cubicBezTo>
                      <a:pt x="15723" y="1"/>
                      <a:pt x="16343" y="3466"/>
                      <a:pt x="16343" y="3466"/>
                    </a:cubicBezTo>
                    <a:lnTo>
                      <a:pt x="16343" y="26448"/>
                    </a:lnTo>
                    <a:lnTo>
                      <a:pt x="30556" y="26448"/>
                    </a:lnTo>
                    <a:lnTo>
                      <a:pt x="30556" y="38848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8151;p57">
                <a:extLst>
                  <a:ext uri="{FF2B5EF4-FFF2-40B4-BE49-F238E27FC236}">
                    <a16:creationId xmlns:a16="http://schemas.microsoft.com/office/drawing/2014/main" id="{57BA0193-9BC1-DA74-A7E4-72DC6DEC19CD}"/>
                  </a:ext>
                </a:extLst>
              </p:cNvPr>
              <p:cNvSpPr/>
              <p:nvPr/>
            </p:nvSpPr>
            <p:spPr>
              <a:xfrm>
                <a:off x="910512" y="3689223"/>
                <a:ext cx="161618" cy="4"/>
              </a:xfrm>
              <a:custGeom>
                <a:avLst/>
                <a:gdLst/>
                <a:ahLst/>
                <a:cxnLst/>
                <a:rect l="l" t="t" r="r" b="b"/>
                <a:pathLst>
                  <a:path w="36648" h="1" fill="none" extrusionOk="0">
                    <a:moveTo>
                      <a:pt x="36648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8152;p57">
                <a:extLst>
                  <a:ext uri="{FF2B5EF4-FFF2-40B4-BE49-F238E27FC236}">
                    <a16:creationId xmlns:a16="http://schemas.microsoft.com/office/drawing/2014/main" id="{48EC9558-B1EF-6FB6-61E0-A7944F207A0B}"/>
                  </a:ext>
                </a:extLst>
              </p:cNvPr>
              <p:cNvSpPr/>
              <p:nvPr/>
            </p:nvSpPr>
            <p:spPr>
              <a:xfrm>
                <a:off x="1072126" y="3642869"/>
                <a:ext cx="163695" cy="94532"/>
              </a:xfrm>
              <a:custGeom>
                <a:avLst/>
                <a:gdLst/>
                <a:ahLst/>
                <a:cxnLst/>
                <a:rect l="l" t="t" r="r" b="b"/>
                <a:pathLst>
                  <a:path w="37119" h="21448" extrusionOk="0">
                    <a:moveTo>
                      <a:pt x="4951" y="1"/>
                    </a:moveTo>
                    <a:cubicBezTo>
                      <a:pt x="2219" y="1"/>
                      <a:pt x="1" y="2682"/>
                      <a:pt x="1" y="5987"/>
                    </a:cubicBezTo>
                    <a:lnTo>
                      <a:pt x="1" y="15464"/>
                    </a:lnTo>
                    <a:cubicBezTo>
                      <a:pt x="1" y="18769"/>
                      <a:pt x="2219" y="21447"/>
                      <a:pt x="4951" y="21447"/>
                    </a:cubicBezTo>
                    <a:lnTo>
                      <a:pt x="32172" y="21447"/>
                    </a:lnTo>
                    <a:cubicBezTo>
                      <a:pt x="34904" y="21447"/>
                      <a:pt x="37119" y="18769"/>
                      <a:pt x="37119" y="15464"/>
                    </a:cubicBezTo>
                    <a:lnTo>
                      <a:pt x="37119" y="5987"/>
                    </a:lnTo>
                    <a:cubicBezTo>
                      <a:pt x="37119" y="2682"/>
                      <a:pt x="34904" y="1"/>
                      <a:pt x="32172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8153;p57">
                <a:extLst>
                  <a:ext uri="{FF2B5EF4-FFF2-40B4-BE49-F238E27FC236}">
                    <a16:creationId xmlns:a16="http://schemas.microsoft.com/office/drawing/2014/main" id="{0AF9C29B-F0AE-9952-704F-27664A0A0321}"/>
                  </a:ext>
                </a:extLst>
              </p:cNvPr>
              <p:cNvSpPr/>
              <p:nvPr/>
            </p:nvSpPr>
            <p:spPr>
              <a:xfrm>
                <a:off x="1235913" y="4073301"/>
                <a:ext cx="134655" cy="151640"/>
              </a:xfrm>
              <a:custGeom>
                <a:avLst/>
                <a:gdLst/>
                <a:ahLst/>
                <a:cxnLst/>
                <a:rect l="l" t="t" r="r" b="b"/>
                <a:pathLst>
                  <a:path w="30534" h="34405" fill="none" extrusionOk="0">
                    <a:moveTo>
                      <a:pt x="0" y="34404"/>
                    </a:moveTo>
                    <a:lnTo>
                      <a:pt x="12611" y="34404"/>
                    </a:lnTo>
                    <a:cubicBezTo>
                      <a:pt x="15705" y="34404"/>
                      <a:pt x="16325" y="30939"/>
                      <a:pt x="16325" y="30939"/>
                    </a:cubicBezTo>
                    <a:lnTo>
                      <a:pt x="16325" y="7957"/>
                    </a:lnTo>
                    <a:lnTo>
                      <a:pt x="30534" y="7957"/>
                    </a:lnTo>
                    <a:lnTo>
                      <a:pt x="30534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8154;p57">
                <a:extLst>
                  <a:ext uri="{FF2B5EF4-FFF2-40B4-BE49-F238E27FC236}">
                    <a16:creationId xmlns:a16="http://schemas.microsoft.com/office/drawing/2014/main" id="{1A36DF4E-C820-0034-2AB6-D9CC3F3214F6}"/>
                  </a:ext>
                </a:extLst>
              </p:cNvPr>
              <p:cNvSpPr/>
              <p:nvPr/>
            </p:nvSpPr>
            <p:spPr>
              <a:xfrm>
                <a:off x="910512" y="4224937"/>
                <a:ext cx="161618" cy="4"/>
              </a:xfrm>
              <a:custGeom>
                <a:avLst/>
                <a:gdLst/>
                <a:ahLst/>
                <a:cxnLst/>
                <a:rect l="l" t="t" r="r" b="b"/>
                <a:pathLst>
                  <a:path w="36648" h="1" fill="none" extrusionOk="0">
                    <a:moveTo>
                      <a:pt x="36648" y="0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8155;p57">
                <a:extLst>
                  <a:ext uri="{FF2B5EF4-FFF2-40B4-BE49-F238E27FC236}">
                    <a16:creationId xmlns:a16="http://schemas.microsoft.com/office/drawing/2014/main" id="{0B4ACD03-5BFD-31A6-0773-DCBB152032E6}"/>
                  </a:ext>
                </a:extLst>
              </p:cNvPr>
              <p:cNvSpPr/>
              <p:nvPr/>
            </p:nvSpPr>
            <p:spPr>
              <a:xfrm>
                <a:off x="1072126" y="4176763"/>
                <a:ext cx="163695" cy="94532"/>
              </a:xfrm>
              <a:custGeom>
                <a:avLst/>
                <a:gdLst/>
                <a:ahLst/>
                <a:cxnLst/>
                <a:rect l="l" t="t" r="r" b="b"/>
                <a:pathLst>
                  <a:path w="37119" h="21448" extrusionOk="0">
                    <a:moveTo>
                      <a:pt x="4951" y="1"/>
                    </a:moveTo>
                    <a:cubicBezTo>
                      <a:pt x="2219" y="1"/>
                      <a:pt x="1" y="2679"/>
                      <a:pt x="1" y="5984"/>
                    </a:cubicBezTo>
                    <a:lnTo>
                      <a:pt x="1" y="15461"/>
                    </a:lnTo>
                    <a:cubicBezTo>
                      <a:pt x="1" y="18766"/>
                      <a:pt x="2219" y="21447"/>
                      <a:pt x="4951" y="21447"/>
                    </a:cubicBezTo>
                    <a:lnTo>
                      <a:pt x="32172" y="21447"/>
                    </a:lnTo>
                    <a:cubicBezTo>
                      <a:pt x="34904" y="21447"/>
                      <a:pt x="37119" y="18766"/>
                      <a:pt x="37119" y="15461"/>
                    </a:cubicBezTo>
                    <a:lnTo>
                      <a:pt x="37119" y="5984"/>
                    </a:lnTo>
                    <a:cubicBezTo>
                      <a:pt x="37119" y="2679"/>
                      <a:pt x="34904" y="1"/>
                      <a:pt x="32172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8156;p57">
                <a:extLst>
                  <a:ext uri="{FF2B5EF4-FFF2-40B4-BE49-F238E27FC236}">
                    <a16:creationId xmlns:a16="http://schemas.microsoft.com/office/drawing/2014/main" id="{E27F288F-9235-0817-9380-6C22DF42D60E}"/>
                  </a:ext>
                </a:extLst>
              </p:cNvPr>
              <p:cNvSpPr/>
              <p:nvPr/>
            </p:nvSpPr>
            <p:spPr>
              <a:xfrm>
                <a:off x="1562328" y="3689223"/>
                <a:ext cx="128816" cy="171223"/>
              </a:xfrm>
              <a:custGeom>
                <a:avLst/>
                <a:gdLst/>
                <a:ahLst/>
                <a:cxnLst/>
                <a:rect l="l" t="t" r="r" b="b"/>
                <a:pathLst>
                  <a:path w="29210" h="38848" fill="none" extrusionOk="0">
                    <a:moveTo>
                      <a:pt x="29209" y="1"/>
                    </a:moveTo>
                    <a:lnTo>
                      <a:pt x="17922" y="1"/>
                    </a:lnTo>
                    <a:cubicBezTo>
                      <a:pt x="14829" y="1"/>
                      <a:pt x="14209" y="3466"/>
                      <a:pt x="14209" y="3466"/>
                    </a:cubicBezTo>
                    <a:lnTo>
                      <a:pt x="14209" y="26448"/>
                    </a:lnTo>
                    <a:lnTo>
                      <a:pt x="0" y="26448"/>
                    </a:lnTo>
                    <a:lnTo>
                      <a:pt x="0" y="38848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8157;p57">
                <a:extLst>
                  <a:ext uri="{FF2B5EF4-FFF2-40B4-BE49-F238E27FC236}">
                    <a16:creationId xmlns:a16="http://schemas.microsoft.com/office/drawing/2014/main" id="{50FF0AEB-5A88-CCF8-FA90-F6F7954A333B}"/>
                  </a:ext>
                </a:extLst>
              </p:cNvPr>
              <p:cNvSpPr/>
              <p:nvPr/>
            </p:nvSpPr>
            <p:spPr>
              <a:xfrm>
                <a:off x="1854826" y="3689223"/>
                <a:ext cx="154169" cy="4"/>
              </a:xfrm>
              <a:custGeom>
                <a:avLst/>
                <a:gdLst/>
                <a:ahLst/>
                <a:cxnLst/>
                <a:rect l="l" t="t" r="r" b="b"/>
                <a:pathLst>
                  <a:path w="34959" h="1" fill="none" extrusionOk="0">
                    <a:moveTo>
                      <a:pt x="1" y="1"/>
                    </a:moveTo>
                    <a:lnTo>
                      <a:pt x="34959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8158;p57">
                <a:extLst>
                  <a:ext uri="{FF2B5EF4-FFF2-40B4-BE49-F238E27FC236}">
                    <a16:creationId xmlns:a16="http://schemas.microsoft.com/office/drawing/2014/main" id="{5A0AC1AB-C30F-1CCB-4D55-C481A6A5E2E1}"/>
                  </a:ext>
                </a:extLst>
              </p:cNvPr>
              <p:cNvSpPr/>
              <p:nvPr/>
            </p:nvSpPr>
            <p:spPr>
              <a:xfrm>
                <a:off x="1691140" y="3642869"/>
                <a:ext cx="163690" cy="94532"/>
              </a:xfrm>
              <a:custGeom>
                <a:avLst/>
                <a:gdLst/>
                <a:ahLst/>
                <a:cxnLst/>
                <a:rect l="l" t="t" r="r" b="b"/>
                <a:pathLst>
                  <a:path w="37118" h="21448" extrusionOk="0">
                    <a:moveTo>
                      <a:pt x="4947" y="1"/>
                    </a:moveTo>
                    <a:cubicBezTo>
                      <a:pt x="2214" y="1"/>
                      <a:pt x="0" y="2682"/>
                      <a:pt x="0" y="5987"/>
                    </a:cubicBezTo>
                    <a:lnTo>
                      <a:pt x="0" y="15464"/>
                    </a:lnTo>
                    <a:cubicBezTo>
                      <a:pt x="0" y="18769"/>
                      <a:pt x="2214" y="21447"/>
                      <a:pt x="4950" y="21447"/>
                    </a:cubicBezTo>
                    <a:lnTo>
                      <a:pt x="32168" y="21447"/>
                    </a:lnTo>
                    <a:cubicBezTo>
                      <a:pt x="34900" y="21447"/>
                      <a:pt x="37118" y="18769"/>
                      <a:pt x="37118" y="15464"/>
                    </a:cubicBezTo>
                    <a:lnTo>
                      <a:pt x="37118" y="5987"/>
                    </a:lnTo>
                    <a:cubicBezTo>
                      <a:pt x="37118" y="2682"/>
                      <a:pt x="34900" y="1"/>
                      <a:pt x="3216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3" name="Google Shape;8159;p57">
                <a:extLst>
                  <a:ext uri="{FF2B5EF4-FFF2-40B4-BE49-F238E27FC236}">
                    <a16:creationId xmlns:a16="http://schemas.microsoft.com/office/drawing/2014/main" id="{CD407277-3D7B-9D2C-74D8-C875391C2A24}"/>
                  </a:ext>
                </a:extLst>
              </p:cNvPr>
              <p:cNvGrpSpPr/>
              <p:nvPr/>
            </p:nvGrpSpPr>
            <p:grpSpPr>
              <a:xfrm>
                <a:off x="1360364" y="3847835"/>
                <a:ext cx="208119" cy="224359"/>
                <a:chOff x="1360769" y="3847100"/>
                <a:chExt cx="208119" cy="224359"/>
              </a:xfrm>
            </p:grpSpPr>
            <p:sp>
              <p:nvSpPr>
                <p:cNvPr id="298" name="Google Shape;8160;p57">
                  <a:extLst>
                    <a:ext uri="{FF2B5EF4-FFF2-40B4-BE49-F238E27FC236}">
                      <a16:creationId xmlns:a16="http://schemas.microsoft.com/office/drawing/2014/main" id="{11F60064-9F70-6D8E-E45F-BBBC4605BFB1}"/>
                    </a:ext>
                  </a:extLst>
                </p:cNvPr>
                <p:cNvSpPr/>
                <p:nvPr/>
              </p:nvSpPr>
              <p:spPr>
                <a:xfrm>
                  <a:off x="1360769" y="3847113"/>
                  <a:ext cx="99163" cy="224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86" h="50901" fill="none" extrusionOk="0">
                      <a:moveTo>
                        <a:pt x="22384" y="2729"/>
                      </a:moveTo>
                      <a:cubicBezTo>
                        <a:pt x="22333" y="2383"/>
                        <a:pt x="22249" y="2040"/>
                        <a:pt x="22128" y="1711"/>
                      </a:cubicBezTo>
                      <a:cubicBezTo>
                        <a:pt x="21742" y="675"/>
                        <a:pt x="20979" y="1"/>
                        <a:pt x="19582" y="1"/>
                      </a:cubicBezTo>
                      <a:cubicBezTo>
                        <a:pt x="17966" y="1"/>
                        <a:pt x="17204" y="913"/>
                        <a:pt x="16883" y="2229"/>
                      </a:cubicBezTo>
                      <a:cubicBezTo>
                        <a:pt x="13443" y="1682"/>
                        <a:pt x="10331" y="4356"/>
                        <a:pt x="10353" y="7840"/>
                      </a:cubicBezTo>
                      <a:cubicBezTo>
                        <a:pt x="10353" y="7997"/>
                        <a:pt x="10364" y="8150"/>
                        <a:pt x="10378" y="8300"/>
                      </a:cubicBezTo>
                      <a:cubicBezTo>
                        <a:pt x="7945" y="7307"/>
                        <a:pt x="5147" y="7957"/>
                        <a:pt x="3404" y="9923"/>
                      </a:cubicBezTo>
                      <a:cubicBezTo>
                        <a:pt x="1660" y="11889"/>
                        <a:pt x="1343" y="14742"/>
                        <a:pt x="2616" y="17040"/>
                      </a:cubicBezTo>
                      <a:cubicBezTo>
                        <a:pt x="930" y="18382"/>
                        <a:pt x="0" y="20454"/>
                        <a:pt x="120" y="22607"/>
                      </a:cubicBezTo>
                      <a:cubicBezTo>
                        <a:pt x="241" y="24755"/>
                        <a:pt x="1394" y="26714"/>
                        <a:pt x="3218" y="27860"/>
                      </a:cubicBezTo>
                      <a:cubicBezTo>
                        <a:pt x="748" y="30913"/>
                        <a:pt x="1707" y="35462"/>
                        <a:pt x="5202" y="37260"/>
                      </a:cubicBezTo>
                      <a:cubicBezTo>
                        <a:pt x="5173" y="37490"/>
                        <a:pt x="5162" y="37720"/>
                        <a:pt x="5162" y="37954"/>
                      </a:cubicBezTo>
                      <a:cubicBezTo>
                        <a:pt x="5162" y="40832"/>
                        <a:pt x="7125" y="43243"/>
                        <a:pt x="9784" y="43943"/>
                      </a:cubicBezTo>
                      <a:cubicBezTo>
                        <a:pt x="10776" y="46782"/>
                        <a:pt x="13818" y="48350"/>
                        <a:pt x="16708" y="47511"/>
                      </a:cubicBezTo>
                      <a:cubicBezTo>
                        <a:pt x="16835" y="49437"/>
                        <a:pt x="17525" y="50900"/>
                        <a:pt x="19582" y="50900"/>
                      </a:cubicBezTo>
                      <a:cubicBezTo>
                        <a:pt x="22482" y="50900"/>
                        <a:pt x="22439" y="48390"/>
                        <a:pt x="22482" y="48401"/>
                      </a:cubicBezTo>
                      <a:cubicBezTo>
                        <a:pt x="22486" y="48401"/>
                        <a:pt x="22417" y="2722"/>
                        <a:pt x="22384" y="272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9E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" name="Google Shape;8161;p57">
                  <a:extLst>
                    <a:ext uri="{FF2B5EF4-FFF2-40B4-BE49-F238E27FC236}">
                      <a16:creationId xmlns:a16="http://schemas.microsoft.com/office/drawing/2014/main" id="{CF10425A-D524-3416-3407-82E0F9C50E60}"/>
                    </a:ext>
                  </a:extLst>
                </p:cNvPr>
                <p:cNvSpPr/>
                <p:nvPr/>
              </p:nvSpPr>
              <p:spPr>
                <a:xfrm>
                  <a:off x="1418941" y="3907967"/>
                  <a:ext cx="40718" cy="51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3" h="11642" fill="none" extrusionOk="0">
                      <a:moveTo>
                        <a:pt x="9233" y="1"/>
                      </a:moveTo>
                      <a:cubicBezTo>
                        <a:pt x="9233" y="1"/>
                        <a:pt x="0" y="570"/>
                        <a:pt x="2586" y="11641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" name="Google Shape;8162;p57">
                  <a:extLst>
                    <a:ext uri="{FF2B5EF4-FFF2-40B4-BE49-F238E27FC236}">
                      <a16:creationId xmlns:a16="http://schemas.microsoft.com/office/drawing/2014/main" id="{ECCDAB6D-B1EB-7F43-6BD0-038D47B8E50B}"/>
                    </a:ext>
                  </a:extLst>
                </p:cNvPr>
                <p:cNvSpPr/>
                <p:nvPr/>
              </p:nvSpPr>
              <p:spPr>
                <a:xfrm>
                  <a:off x="1432983" y="3877824"/>
                  <a:ext cx="26566" cy="25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4" h="5680" fill="none" extrusionOk="0">
                      <a:moveTo>
                        <a:pt x="1" y="1795"/>
                      </a:moveTo>
                      <a:cubicBezTo>
                        <a:pt x="1" y="1795"/>
                        <a:pt x="6023" y="0"/>
                        <a:pt x="6023" y="5680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8163;p57">
                  <a:extLst>
                    <a:ext uri="{FF2B5EF4-FFF2-40B4-BE49-F238E27FC236}">
                      <a16:creationId xmlns:a16="http://schemas.microsoft.com/office/drawing/2014/main" id="{683ACD15-4DB8-1F77-672B-467B93EE862A}"/>
                    </a:ext>
                  </a:extLst>
                </p:cNvPr>
                <p:cNvSpPr/>
                <p:nvPr/>
              </p:nvSpPr>
              <p:spPr>
                <a:xfrm>
                  <a:off x="1406421" y="3881663"/>
                  <a:ext cx="8727" cy="21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9" h="4809" fill="none" extrusionOk="0">
                      <a:moveTo>
                        <a:pt x="1" y="1"/>
                      </a:moveTo>
                      <a:cubicBezTo>
                        <a:pt x="1" y="1"/>
                        <a:pt x="1" y="2730"/>
                        <a:pt x="1978" y="4809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8164;p57">
                  <a:extLst>
                    <a:ext uri="{FF2B5EF4-FFF2-40B4-BE49-F238E27FC236}">
                      <a16:creationId xmlns:a16="http://schemas.microsoft.com/office/drawing/2014/main" id="{3500C723-B876-830E-FB55-F546C73C0C6F}"/>
                    </a:ext>
                  </a:extLst>
                </p:cNvPr>
                <p:cNvSpPr/>
                <p:nvPr/>
              </p:nvSpPr>
              <p:spPr>
                <a:xfrm>
                  <a:off x="1372301" y="3910479"/>
                  <a:ext cx="51967" cy="15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4" h="3433" fill="none" extrusionOk="0">
                      <a:moveTo>
                        <a:pt x="1" y="2663"/>
                      </a:moveTo>
                      <a:cubicBezTo>
                        <a:pt x="3364" y="0"/>
                        <a:pt x="6622" y="3433"/>
                        <a:pt x="6622" y="3433"/>
                      </a:cubicBezTo>
                      <a:cubicBezTo>
                        <a:pt x="6622" y="3433"/>
                        <a:pt x="7307" y="387"/>
                        <a:pt x="11783" y="1653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8165;p57">
                  <a:extLst>
                    <a:ext uri="{FF2B5EF4-FFF2-40B4-BE49-F238E27FC236}">
                      <a16:creationId xmlns:a16="http://schemas.microsoft.com/office/drawing/2014/main" id="{3E7213C2-A97F-4400-7D91-4F715436739A}"/>
                    </a:ext>
                  </a:extLst>
                </p:cNvPr>
                <p:cNvSpPr/>
                <p:nvPr/>
              </p:nvSpPr>
              <p:spPr>
                <a:xfrm>
                  <a:off x="1383436" y="3963823"/>
                  <a:ext cx="27351" cy="50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2" h="11474" fill="none" extrusionOk="0">
                      <a:moveTo>
                        <a:pt x="22" y="11474"/>
                      </a:moveTo>
                      <a:cubicBezTo>
                        <a:pt x="22" y="11474"/>
                        <a:pt x="0" y="5735"/>
                        <a:pt x="4440" y="6297"/>
                      </a:cubicBezTo>
                      <a:cubicBezTo>
                        <a:pt x="4440" y="6297"/>
                        <a:pt x="2134" y="3149"/>
                        <a:pt x="6202" y="1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" name="Google Shape;8166;p57">
                  <a:extLst>
                    <a:ext uri="{FF2B5EF4-FFF2-40B4-BE49-F238E27FC236}">
                      <a16:creationId xmlns:a16="http://schemas.microsoft.com/office/drawing/2014/main" id="{AA78E40E-6053-E944-342A-62E8617673D9}"/>
                    </a:ext>
                  </a:extLst>
                </p:cNvPr>
                <p:cNvSpPr/>
                <p:nvPr/>
              </p:nvSpPr>
              <p:spPr>
                <a:xfrm>
                  <a:off x="1398461" y="4014391"/>
                  <a:ext cx="12132" cy="315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1" h="7151" fill="none" extrusionOk="0">
                      <a:moveTo>
                        <a:pt x="2751" y="1"/>
                      </a:moveTo>
                      <a:cubicBezTo>
                        <a:pt x="2751" y="1"/>
                        <a:pt x="0" y="2963"/>
                        <a:pt x="1806" y="7151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" name="Google Shape;8167;p57">
                  <a:extLst>
                    <a:ext uri="{FF2B5EF4-FFF2-40B4-BE49-F238E27FC236}">
                      <a16:creationId xmlns:a16="http://schemas.microsoft.com/office/drawing/2014/main" id="{F0C78C79-DF50-2D4B-042C-EF5B935FA1CE}"/>
                    </a:ext>
                  </a:extLst>
                </p:cNvPr>
                <p:cNvSpPr/>
                <p:nvPr/>
              </p:nvSpPr>
              <p:spPr>
                <a:xfrm>
                  <a:off x="1424264" y="4012138"/>
                  <a:ext cx="35284" cy="21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1" h="4802" fill="none" extrusionOk="0">
                      <a:moveTo>
                        <a:pt x="8000" y="512"/>
                      </a:moveTo>
                      <a:cubicBezTo>
                        <a:pt x="3783" y="1"/>
                        <a:pt x="1978" y="4087"/>
                        <a:pt x="1978" y="4087"/>
                      </a:cubicBezTo>
                      <a:cubicBezTo>
                        <a:pt x="1978" y="4087"/>
                        <a:pt x="858" y="3598"/>
                        <a:pt x="0" y="4802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8168;p57">
                  <a:extLst>
                    <a:ext uri="{FF2B5EF4-FFF2-40B4-BE49-F238E27FC236}">
                      <a16:creationId xmlns:a16="http://schemas.microsoft.com/office/drawing/2014/main" id="{0A96CBBF-D9BF-D814-126B-9E96B8CAD11C}"/>
                    </a:ext>
                  </a:extLst>
                </p:cNvPr>
                <p:cNvSpPr/>
                <p:nvPr/>
              </p:nvSpPr>
              <p:spPr>
                <a:xfrm>
                  <a:off x="1397156" y="3942280"/>
                  <a:ext cx="31183" cy="17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1" h="3959" fill="none" extrusionOk="0">
                      <a:moveTo>
                        <a:pt x="7070" y="1"/>
                      </a:moveTo>
                      <a:cubicBezTo>
                        <a:pt x="7070" y="1"/>
                        <a:pt x="2802" y="3959"/>
                        <a:pt x="1" y="1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8169;p57">
                  <a:extLst>
                    <a:ext uri="{FF2B5EF4-FFF2-40B4-BE49-F238E27FC236}">
                      <a16:creationId xmlns:a16="http://schemas.microsoft.com/office/drawing/2014/main" id="{71EEA833-41BE-5D41-6E07-490601B44C8D}"/>
                    </a:ext>
                  </a:extLst>
                </p:cNvPr>
                <p:cNvSpPr/>
                <p:nvPr/>
              </p:nvSpPr>
              <p:spPr>
                <a:xfrm>
                  <a:off x="1428334" y="3973727"/>
                  <a:ext cx="31214" cy="15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8" h="3489" fill="none" extrusionOk="0">
                      <a:moveTo>
                        <a:pt x="0" y="1125"/>
                      </a:moveTo>
                      <a:cubicBezTo>
                        <a:pt x="0" y="1125"/>
                        <a:pt x="4411" y="1"/>
                        <a:pt x="7077" y="3488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8170;p57">
                  <a:extLst>
                    <a:ext uri="{FF2B5EF4-FFF2-40B4-BE49-F238E27FC236}">
                      <a16:creationId xmlns:a16="http://schemas.microsoft.com/office/drawing/2014/main" id="{0A7EDE35-AC64-2DBE-673F-B64CC269E4DB}"/>
                    </a:ext>
                  </a:extLst>
                </p:cNvPr>
                <p:cNvSpPr/>
                <p:nvPr/>
              </p:nvSpPr>
              <p:spPr>
                <a:xfrm>
                  <a:off x="1468924" y="3907967"/>
                  <a:ext cx="40704" cy="51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0" h="11642" fill="none" extrusionOk="0">
                      <a:moveTo>
                        <a:pt x="0" y="1"/>
                      </a:moveTo>
                      <a:cubicBezTo>
                        <a:pt x="0" y="1"/>
                        <a:pt x="9229" y="570"/>
                        <a:pt x="6647" y="11641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8171;p57">
                  <a:extLst>
                    <a:ext uri="{FF2B5EF4-FFF2-40B4-BE49-F238E27FC236}">
                      <a16:creationId xmlns:a16="http://schemas.microsoft.com/office/drawing/2014/main" id="{ABE558EF-C5D2-8B30-57E1-9AFA5C2449C3}"/>
                    </a:ext>
                  </a:extLst>
                </p:cNvPr>
                <p:cNvSpPr/>
                <p:nvPr/>
              </p:nvSpPr>
              <p:spPr>
                <a:xfrm>
                  <a:off x="1469021" y="3877824"/>
                  <a:ext cx="26561" cy="25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3" h="5680" fill="none" extrusionOk="0">
                      <a:moveTo>
                        <a:pt x="6023" y="1795"/>
                      </a:moveTo>
                      <a:cubicBezTo>
                        <a:pt x="6023" y="1795"/>
                        <a:pt x="0" y="0"/>
                        <a:pt x="0" y="5680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8172;p57">
                  <a:extLst>
                    <a:ext uri="{FF2B5EF4-FFF2-40B4-BE49-F238E27FC236}">
                      <a16:creationId xmlns:a16="http://schemas.microsoft.com/office/drawing/2014/main" id="{17285551-9057-03F2-8D8C-92ADAEC5EB77}"/>
                    </a:ext>
                  </a:extLst>
                </p:cNvPr>
                <p:cNvSpPr/>
                <p:nvPr/>
              </p:nvSpPr>
              <p:spPr>
                <a:xfrm>
                  <a:off x="1513434" y="3881663"/>
                  <a:ext cx="8710" cy="21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5" h="4809" fill="none" extrusionOk="0">
                      <a:moveTo>
                        <a:pt x="1975" y="1"/>
                      </a:moveTo>
                      <a:cubicBezTo>
                        <a:pt x="1975" y="1"/>
                        <a:pt x="1975" y="2730"/>
                        <a:pt x="1" y="4809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8173;p57">
                  <a:extLst>
                    <a:ext uri="{FF2B5EF4-FFF2-40B4-BE49-F238E27FC236}">
                      <a16:creationId xmlns:a16="http://schemas.microsoft.com/office/drawing/2014/main" id="{B8CEB3EF-1F49-032A-A977-4AB31E941302}"/>
                    </a:ext>
                  </a:extLst>
                </p:cNvPr>
                <p:cNvSpPr/>
                <p:nvPr/>
              </p:nvSpPr>
              <p:spPr>
                <a:xfrm>
                  <a:off x="1517778" y="3963823"/>
                  <a:ext cx="27355" cy="50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3" h="11474" fill="none" extrusionOk="0">
                      <a:moveTo>
                        <a:pt x="6181" y="11474"/>
                      </a:moveTo>
                      <a:cubicBezTo>
                        <a:pt x="6181" y="11474"/>
                        <a:pt x="6202" y="5735"/>
                        <a:pt x="1767" y="6297"/>
                      </a:cubicBezTo>
                      <a:cubicBezTo>
                        <a:pt x="1767" y="6297"/>
                        <a:pt x="4068" y="3149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8174;p57">
                  <a:extLst>
                    <a:ext uri="{FF2B5EF4-FFF2-40B4-BE49-F238E27FC236}">
                      <a16:creationId xmlns:a16="http://schemas.microsoft.com/office/drawing/2014/main" id="{FD9826EB-37F0-9F7F-5D91-78C884FCEBE1}"/>
                    </a:ext>
                  </a:extLst>
                </p:cNvPr>
                <p:cNvSpPr/>
                <p:nvPr/>
              </p:nvSpPr>
              <p:spPr>
                <a:xfrm>
                  <a:off x="1517990" y="4014391"/>
                  <a:ext cx="12119" cy="315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7151" fill="none" extrusionOk="0">
                      <a:moveTo>
                        <a:pt x="0" y="1"/>
                      </a:moveTo>
                      <a:cubicBezTo>
                        <a:pt x="0" y="1"/>
                        <a:pt x="2747" y="2963"/>
                        <a:pt x="942" y="7151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8175;p57">
                  <a:extLst>
                    <a:ext uri="{FF2B5EF4-FFF2-40B4-BE49-F238E27FC236}">
                      <a16:creationId xmlns:a16="http://schemas.microsoft.com/office/drawing/2014/main" id="{AAE865E5-FD59-C889-2895-69184D7CEF25}"/>
                    </a:ext>
                  </a:extLst>
                </p:cNvPr>
                <p:cNvSpPr/>
                <p:nvPr/>
              </p:nvSpPr>
              <p:spPr>
                <a:xfrm>
                  <a:off x="1469021" y="4012138"/>
                  <a:ext cx="35298" cy="21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4" h="4802" fill="none" extrusionOk="0">
                      <a:moveTo>
                        <a:pt x="0" y="512"/>
                      </a:moveTo>
                      <a:cubicBezTo>
                        <a:pt x="4217" y="1"/>
                        <a:pt x="6023" y="4087"/>
                        <a:pt x="6023" y="4087"/>
                      </a:cubicBezTo>
                      <a:cubicBezTo>
                        <a:pt x="6023" y="4087"/>
                        <a:pt x="7143" y="3598"/>
                        <a:pt x="8004" y="4802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8176;p57">
                  <a:extLst>
                    <a:ext uri="{FF2B5EF4-FFF2-40B4-BE49-F238E27FC236}">
                      <a16:creationId xmlns:a16="http://schemas.microsoft.com/office/drawing/2014/main" id="{BE669771-D334-3A06-95F1-5F061F9A0C00}"/>
                    </a:ext>
                  </a:extLst>
                </p:cNvPr>
                <p:cNvSpPr/>
                <p:nvPr/>
              </p:nvSpPr>
              <p:spPr>
                <a:xfrm>
                  <a:off x="1500244" y="3942280"/>
                  <a:ext cx="31183" cy="17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1" h="3959" fill="none" extrusionOk="0">
                      <a:moveTo>
                        <a:pt x="1" y="1"/>
                      </a:moveTo>
                      <a:cubicBezTo>
                        <a:pt x="1" y="1"/>
                        <a:pt x="4265" y="3959"/>
                        <a:pt x="7070" y="1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8177;p57">
                  <a:extLst>
                    <a:ext uri="{FF2B5EF4-FFF2-40B4-BE49-F238E27FC236}">
                      <a16:creationId xmlns:a16="http://schemas.microsoft.com/office/drawing/2014/main" id="{09800055-CD8B-CD8C-1B7F-02913085B65D}"/>
                    </a:ext>
                  </a:extLst>
                </p:cNvPr>
                <p:cNvSpPr/>
                <p:nvPr/>
              </p:nvSpPr>
              <p:spPr>
                <a:xfrm>
                  <a:off x="1469021" y="3973727"/>
                  <a:ext cx="31227" cy="15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1" h="3489" fill="none" extrusionOk="0">
                      <a:moveTo>
                        <a:pt x="7081" y="1125"/>
                      </a:moveTo>
                      <a:cubicBezTo>
                        <a:pt x="7081" y="1125"/>
                        <a:pt x="2670" y="1"/>
                        <a:pt x="0" y="3488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8178;p57">
                  <a:extLst>
                    <a:ext uri="{FF2B5EF4-FFF2-40B4-BE49-F238E27FC236}">
                      <a16:creationId xmlns:a16="http://schemas.microsoft.com/office/drawing/2014/main" id="{3FD507F2-09E4-FA13-472C-72A0E981F438}"/>
                    </a:ext>
                  </a:extLst>
                </p:cNvPr>
                <p:cNvSpPr/>
                <p:nvPr/>
              </p:nvSpPr>
              <p:spPr>
                <a:xfrm>
                  <a:off x="1504314" y="3910479"/>
                  <a:ext cx="51950" cy="15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0" h="3433" fill="none" extrusionOk="0">
                      <a:moveTo>
                        <a:pt x="11780" y="2663"/>
                      </a:moveTo>
                      <a:cubicBezTo>
                        <a:pt x="8420" y="0"/>
                        <a:pt x="5162" y="3433"/>
                        <a:pt x="5162" y="3433"/>
                      </a:cubicBezTo>
                      <a:cubicBezTo>
                        <a:pt x="5162" y="3433"/>
                        <a:pt x="4473" y="387"/>
                        <a:pt x="1" y="1653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8179;p57">
                  <a:extLst>
                    <a:ext uri="{FF2B5EF4-FFF2-40B4-BE49-F238E27FC236}">
                      <a16:creationId xmlns:a16="http://schemas.microsoft.com/office/drawing/2014/main" id="{6803DAA0-7CD4-3AAE-20BC-36BD305CA5B2}"/>
                    </a:ext>
                  </a:extLst>
                </p:cNvPr>
                <p:cNvSpPr/>
                <p:nvPr/>
              </p:nvSpPr>
              <p:spPr>
                <a:xfrm>
                  <a:off x="1469738" y="3847100"/>
                  <a:ext cx="99150" cy="224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83" h="50901" fill="none" extrusionOk="0">
                      <a:moveTo>
                        <a:pt x="99" y="2729"/>
                      </a:moveTo>
                      <a:cubicBezTo>
                        <a:pt x="150" y="2383"/>
                        <a:pt x="237" y="2040"/>
                        <a:pt x="354" y="1711"/>
                      </a:cubicBezTo>
                      <a:cubicBezTo>
                        <a:pt x="744" y="675"/>
                        <a:pt x="1503" y="1"/>
                        <a:pt x="2900" y="1"/>
                      </a:cubicBezTo>
                      <a:cubicBezTo>
                        <a:pt x="4516" y="1"/>
                        <a:pt x="5282" y="913"/>
                        <a:pt x="5600" y="2229"/>
                      </a:cubicBezTo>
                      <a:cubicBezTo>
                        <a:pt x="9040" y="1682"/>
                        <a:pt x="12151" y="4356"/>
                        <a:pt x="12130" y="7840"/>
                      </a:cubicBezTo>
                      <a:cubicBezTo>
                        <a:pt x="12130" y="7997"/>
                        <a:pt x="12119" y="8150"/>
                        <a:pt x="12108" y="8300"/>
                      </a:cubicBezTo>
                      <a:cubicBezTo>
                        <a:pt x="14541" y="7307"/>
                        <a:pt x="17335" y="7957"/>
                        <a:pt x="19082" y="9923"/>
                      </a:cubicBezTo>
                      <a:cubicBezTo>
                        <a:pt x="20826" y="11889"/>
                        <a:pt x="21140" y="14742"/>
                        <a:pt x="19867" y="17040"/>
                      </a:cubicBezTo>
                      <a:cubicBezTo>
                        <a:pt x="21552" y="18379"/>
                        <a:pt x="22482" y="20454"/>
                        <a:pt x="22362" y="22603"/>
                      </a:cubicBezTo>
                      <a:cubicBezTo>
                        <a:pt x="22242" y="24755"/>
                        <a:pt x="21089" y="26714"/>
                        <a:pt x="19265" y="27860"/>
                      </a:cubicBezTo>
                      <a:cubicBezTo>
                        <a:pt x="20440" y="29308"/>
                        <a:pt x="20896" y="31205"/>
                        <a:pt x="20512" y="33029"/>
                      </a:cubicBezTo>
                      <a:cubicBezTo>
                        <a:pt x="20126" y="34853"/>
                        <a:pt x="18940" y="36407"/>
                        <a:pt x="17284" y="37257"/>
                      </a:cubicBezTo>
                      <a:cubicBezTo>
                        <a:pt x="17310" y="37487"/>
                        <a:pt x="17321" y="37720"/>
                        <a:pt x="17324" y="37950"/>
                      </a:cubicBezTo>
                      <a:cubicBezTo>
                        <a:pt x="17321" y="40766"/>
                        <a:pt x="15420" y="43225"/>
                        <a:pt x="12699" y="43940"/>
                      </a:cubicBezTo>
                      <a:cubicBezTo>
                        <a:pt x="11710" y="46782"/>
                        <a:pt x="8664" y="48350"/>
                        <a:pt x="5778" y="47507"/>
                      </a:cubicBezTo>
                      <a:cubicBezTo>
                        <a:pt x="5647" y="49434"/>
                        <a:pt x="4958" y="50900"/>
                        <a:pt x="2900" y="50900"/>
                      </a:cubicBezTo>
                      <a:cubicBezTo>
                        <a:pt x="0" y="50900"/>
                        <a:pt x="40" y="48390"/>
                        <a:pt x="0" y="48401"/>
                      </a:cubicBezTo>
                      <a:cubicBezTo>
                        <a:pt x="0" y="48401"/>
                        <a:pt x="69" y="2722"/>
                        <a:pt x="99" y="272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4" name="Google Shape;8180;p57">
                <a:extLst>
                  <a:ext uri="{FF2B5EF4-FFF2-40B4-BE49-F238E27FC236}">
                    <a16:creationId xmlns:a16="http://schemas.microsoft.com/office/drawing/2014/main" id="{FC62E0FD-F892-011F-59A0-39B791E5D1A0}"/>
                  </a:ext>
                </a:extLst>
              </p:cNvPr>
              <p:cNvSpPr/>
              <p:nvPr/>
            </p:nvSpPr>
            <p:spPr>
              <a:xfrm>
                <a:off x="2008060" y="4212384"/>
                <a:ext cx="24537" cy="23585"/>
              </a:xfrm>
              <a:custGeom>
                <a:avLst/>
                <a:gdLst/>
                <a:ahLst/>
                <a:cxnLst/>
                <a:rect l="l" t="t" r="r" b="b"/>
                <a:pathLst>
                  <a:path w="5564" h="5351" extrusionOk="0">
                    <a:moveTo>
                      <a:pt x="2887" y="0"/>
                    </a:moveTo>
                    <a:cubicBezTo>
                      <a:pt x="2190" y="0"/>
                      <a:pt x="1506" y="271"/>
                      <a:pt x="996" y="783"/>
                    </a:cubicBezTo>
                    <a:cubicBezTo>
                      <a:pt x="230" y="1550"/>
                      <a:pt x="0" y="2699"/>
                      <a:pt x="416" y="3698"/>
                    </a:cubicBezTo>
                    <a:cubicBezTo>
                      <a:pt x="828" y="4698"/>
                      <a:pt x="1806" y="5351"/>
                      <a:pt x="2886" y="5351"/>
                    </a:cubicBezTo>
                    <a:cubicBezTo>
                      <a:pt x="4363" y="5351"/>
                      <a:pt x="5560" y="4150"/>
                      <a:pt x="5563" y="2677"/>
                    </a:cubicBezTo>
                    <a:cubicBezTo>
                      <a:pt x="5560" y="1593"/>
                      <a:pt x="4911" y="619"/>
                      <a:pt x="3911" y="203"/>
                    </a:cubicBezTo>
                    <a:cubicBezTo>
                      <a:pt x="3580" y="67"/>
                      <a:pt x="3232" y="0"/>
                      <a:pt x="288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8181;p57">
                <a:extLst>
                  <a:ext uri="{FF2B5EF4-FFF2-40B4-BE49-F238E27FC236}">
                    <a16:creationId xmlns:a16="http://schemas.microsoft.com/office/drawing/2014/main" id="{D374DDC5-A2B4-9D82-148D-589555F00908}"/>
                  </a:ext>
                </a:extLst>
              </p:cNvPr>
              <p:cNvSpPr/>
              <p:nvPr/>
            </p:nvSpPr>
            <p:spPr>
              <a:xfrm>
                <a:off x="1545645" y="4049730"/>
                <a:ext cx="24520" cy="2357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49" extrusionOk="0">
                    <a:moveTo>
                      <a:pt x="2886" y="1"/>
                    </a:moveTo>
                    <a:cubicBezTo>
                      <a:pt x="1806" y="1"/>
                      <a:pt x="828" y="654"/>
                      <a:pt x="416" y="1653"/>
                    </a:cubicBezTo>
                    <a:cubicBezTo>
                      <a:pt x="0" y="2649"/>
                      <a:pt x="230" y="3802"/>
                      <a:pt x="996" y="4564"/>
                    </a:cubicBezTo>
                    <a:cubicBezTo>
                      <a:pt x="1506" y="5077"/>
                      <a:pt x="2190" y="5349"/>
                      <a:pt x="2886" y="5349"/>
                    </a:cubicBezTo>
                    <a:cubicBezTo>
                      <a:pt x="3232" y="5349"/>
                      <a:pt x="3580" y="5282"/>
                      <a:pt x="3911" y="5144"/>
                    </a:cubicBezTo>
                    <a:cubicBezTo>
                      <a:pt x="4910" y="4732"/>
                      <a:pt x="5560" y="3758"/>
                      <a:pt x="5560" y="2675"/>
                    </a:cubicBezTo>
                    <a:cubicBezTo>
                      <a:pt x="5560" y="1197"/>
                      <a:pt x="4363" y="1"/>
                      <a:pt x="2886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8182;p57">
                <a:extLst>
                  <a:ext uri="{FF2B5EF4-FFF2-40B4-BE49-F238E27FC236}">
                    <a16:creationId xmlns:a16="http://schemas.microsoft.com/office/drawing/2014/main" id="{D1923F51-04C4-F087-D93B-814C6C436437}"/>
                  </a:ext>
                </a:extLst>
              </p:cNvPr>
              <p:cNvSpPr/>
              <p:nvPr/>
            </p:nvSpPr>
            <p:spPr>
              <a:xfrm>
                <a:off x="1231521" y="3947489"/>
                <a:ext cx="24524" cy="23576"/>
              </a:xfrm>
              <a:custGeom>
                <a:avLst/>
                <a:gdLst/>
                <a:ahLst/>
                <a:cxnLst/>
                <a:rect l="l" t="t" r="r" b="b"/>
                <a:pathLst>
                  <a:path w="5561" h="5349" extrusionOk="0">
                    <a:moveTo>
                      <a:pt x="2886" y="1"/>
                    </a:moveTo>
                    <a:cubicBezTo>
                      <a:pt x="1803" y="1"/>
                      <a:pt x="829" y="650"/>
                      <a:pt x="413" y="1649"/>
                    </a:cubicBezTo>
                    <a:cubicBezTo>
                      <a:pt x="1" y="2649"/>
                      <a:pt x="227" y="3798"/>
                      <a:pt x="993" y="4564"/>
                    </a:cubicBezTo>
                    <a:cubicBezTo>
                      <a:pt x="1505" y="5076"/>
                      <a:pt x="2189" y="5349"/>
                      <a:pt x="2884" y="5349"/>
                    </a:cubicBezTo>
                    <a:cubicBezTo>
                      <a:pt x="3229" y="5349"/>
                      <a:pt x="3576" y="5282"/>
                      <a:pt x="3908" y="5144"/>
                    </a:cubicBezTo>
                    <a:cubicBezTo>
                      <a:pt x="4907" y="4732"/>
                      <a:pt x="5560" y="3758"/>
                      <a:pt x="5560" y="2674"/>
                    </a:cubicBezTo>
                    <a:cubicBezTo>
                      <a:pt x="5560" y="1197"/>
                      <a:pt x="4364" y="1"/>
                      <a:pt x="2886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8183;p57">
                <a:extLst>
                  <a:ext uri="{FF2B5EF4-FFF2-40B4-BE49-F238E27FC236}">
                    <a16:creationId xmlns:a16="http://schemas.microsoft.com/office/drawing/2014/main" id="{141A7F48-D274-A914-5932-3121AB514C8E}"/>
                  </a:ext>
                </a:extLst>
              </p:cNvPr>
              <p:cNvSpPr/>
              <p:nvPr/>
            </p:nvSpPr>
            <p:spPr>
              <a:xfrm>
                <a:off x="834100" y="4046742"/>
                <a:ext cx="24520" cy="23580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50" extrusionOk="0">
                    <a:moveTo>
                      <a:pt x="2674" y="0"/>
                    </a:moveTo>
                    <a:cubicBezTo>
                      <a:pt x="1197" y="0"/>
                      <a:pt x="0" y="1197"/>
                      <a:pt x="0" y="2674"/>
                    </a:cubicBezTo>
                    <a:cubicBezTo>
                      <a:pt x="0" y="3758"/>
                      <a:pt x="653" y="4732"/>
                      <a:pt x="1653" y="5147"/>
                    </a:cubicBezTo>
                    <a:cubicBezTo>
                      <a:pt x="1983" y="5284"/>
                      <a:pt x="2329" y="5350"/>
                      <a:pt x="2673" y="5350"/>
                    </a:cubicBezTo>
                    <a:cubicBezTo>
                      <a:pt x="3369" y="5350"/>
                      <a:pt x="4054" y="5078"/>
                      <a:pt x="4567" y="4567"/>
                    </a:cubicBezTo>
                    <a:cubicBezTo>
                      <a:pt x="5330" y="3801"/>
                      <a:pt x="5559" y="2649"/>
                      <a:pt x="5147" y="1653"/>
                    </a:cubicBezTo>
                    <a:cubicBezTo>
                      <a:pt x="4731" y="653"/>
                      <a:pt x="3757" y="0"/>
                      <a:pt x="267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8184;p57">
                <a:extLst>
                  <a:ext uri="{FF2B5EF4-FFF2-40B4-BE49-F238E27FC236}">
                    <a16:creationId xmlns:a16="http://schemas.microsoft.com/office/drawing/2014/main" id="{94FC43C5-2951-C5EA-8D9C-7A328E111D8B}"/>
                  </a:ext>
                </a:extLst>
              </p:cNvPr>
              <p:cNvSpPr/>
              <p:nvPr/>
            </p:nvSpPr>
            <p:spPr>
              <a:xfrm>
                <a:off x="834100" y="3849652"/>
                <a:ext cx="24520" cy="23580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50" extrusionOk="0">
                    <a:moveTo>
                      <a:pt x="2674" y="1"/>
                    </a:moveTo>
                    <a:cubicBezTo>
                      <a:pt x="1197" y="1"/>
                      <a:pt x="0" y="1197"/>
                      <a:pt x="0" y="2675"/>
                    </a:cubicBezTo>
                    <a:cubicBezTo>
                      <a:pt x="0" y="3758"/>
                      <a:pt x="653" y="4732"/>
                      <a:pt x="1653" y="5144"/>
                    </a:cubicBezTo>
                    <a:cubicBezTo>
                      <a:pt x="1984" y="5282"/>
                      <a:pt x="2331" y="5349"/>
                      <a:pt x="2676" y="5349"/>
                    </a:cubicBezTo>
                    <a:cubicBezTo>
                      <a:pt x="3371" y="5349"/>
                      <a:pt x="4055" y="5077"/>
                      <a:pt x="4567" y="4564"/>
                    </a:cubicBezTo>
                    <a:cubicBezTo>
                      <a:pt x="5330" y="3802"/>
                      <a:pt x="5559" y="2649"/>
                      <a:pt x="5147" y="1650"/>
                    </a:cubicBezTo>
                    <a:cubicBezTo>
                      <a:pt x="4731" y="650"/>
                      <a:pt x="3757" y="1"/>
                      <a:pt x="2674" y="1"/>
                    </a:cubicBezTo>
                    <a:close/>
                  </a:path>
                </a:pathLst>
              </a:custGeom>
              <a:solidFill>
                <a:srgbClr val="E6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8185;p57">
                <a:extLst>
                  <a:ext uri="{FF2B5EF4-FFF2-40B4-BE49-F238E27FC236}">
                    <a16:creationId xmlns:a16="http://schemas.microsoft.com/office/drawing/2014/main" id="{751279FE-0D5B-B6CB-9D63-54A35ECE5FC8}"/>
                  </a:ext>
                </a:extLst>
              </p:cNvPr>
              <p:cNvSpPr/>
              <p:nvPr/>
            </p:nvSpPr>
            <p:spPr>
              <a:xfrm>
                <a:off x="1668053" y="3947489"/>
                <a:ext cx="24520" cy="2357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49" extrusionOk="0">
                    <a:moveTo>
                      <a:pt x="2882" y="1"/>
                    </a:moveTo>
                    <a:cubicBezTo>
                      <a:pt x="1802" y="1"/>
                      <a:pt x="828" y="650"/>
                      <a:pt x="412" y="1649"/>
                    </a:cubicBezTo>
                    <a:cubicBezTo>
                      <a:pt x="0" y="2649"/>
                      <a:pt x="226" y="3798"/>
                      <a:pt x="993" y="4564"/>
                    </a:cubicBezTo>
                    <a:cubicBezTo>
                      <a:pt x="1502" y="5076"/>
                      <a:pt x="2187" y="5349"/>
                      <a:pt x="2883" y="5349"/>
                    </a:cubicBezTo>
                    <a:cubicBezTo>
                      <a:pt x="3228" y="5349"/>
                      <a:pt x="3576" y="5282"/>
                      <a:pt x="3907" y="5144"/>
                    </a:cubicBezTo>
                    <a:cubicBezTo>
                      <a:pt x="4907" y="4732"/>
                      <a:pt x="5556" y="3758"/>
                      <a:pt x="5560" y="2674"/>
                    </a:cubicBezTo>
                    <a:cubicBezTo>
                      <a:pt x="5560" y="1197"/>
                      <a:pt x="4360" y="1"/>
                      <a:pt x="288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8186;p57">
                <a:extLst>
                  <a:ext uri="{FF2B5EF4-FFF2-40B4-BE49-F238E27FC236}">
                    <a16:creationId xmlns:a16="http://schemas.microsoft.com/office/drawing/2014/main" id="{DB0FD984-FB57-6D80-9EF5-8ABF8A9E2525}"/>
                  </a:ext>
                </a:extLst>
              </p:cNvPr>
              <p:cNvSpPr/>
              <p:nvPr/>
            </p:nvSpPr>
            <p:spPr>
              <a:xfrm>
                <a:off x="889649" y="3678195"/>
                <a:ext cx="23589" cy="23576"/>
              </a:xfrm>
              <a:custGeom>
                <a:avLst/>
                <a:gdLst/>
                <a:ahLst/>
                <a:cxnLst/>
                <a:rect l="l" t="t" r="r" b="b"/>
                <a:pathLst>
                  <a:path w="5349" h="5349" extrusionOk="0">
                    <a:moveTo>
                      <a:pt x="2674" y="0"/>
                    </a:moveTo>
                    <a:cubicBezTo>
                      <a:pt x="1197" y="0"/>
                      <a:pt x="0" y="1197"/>
                      <a:pt x="0" y="2674"/>
                    </a:cubicBezTo>
                    <a:cubicBezTo>
                      <a:pt x="0" y="4152"/>
                      <a:pt x="1197" y="5348"/>
                      <a:pt x="2674" y="5348"/>
                    </a:cubicBezTo>
                    <a:cubicBezTo>
                      <a:pt x="4152" y="5348"/>
                      <a:pt x="5348" y="4152"/>
                      <a:pt x="5348" y="2674"/>
                    </a:cubicBezTo>
                    <a:cubicBezTo>
                      <a:pt x="5348" y="1197"/>
                      <a:pt x="4152" y="0"/>
                      <a:pt x="267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8187;p57">
                <a:extLst>
                  <a:ext uri="{FF2B5EF4-FFF2-40B4-BE49-F238E27FC236}">
                    <a16:creationId xmlns:a16="http://schemas.microsoft.com/office/drawing/2014/main" id="{5C43B3FD-C4CA-178F-C7A5-7C9D77776135}"/>
                  </a:ext>
                </a:extLst>
              </p:cNvPr>
              <p:cNvSpPr/>
              <p:nvPr/>
            </p:nvSpPr>
            <p:spPr>
              <a:xfrm>
                <a:off x="1357708" y="3848642"/>
                <a:ext cx="24542" cy="23585"/>
              </a:xfrm>
              <a:custGeom>
                <a:avLst/>
                <a:gdLst/>
                <a:ahLst/>
                <a:cxnLst/>
                <a:rect l="l" t="t" r="r" b="b"/>
                <a:pathLst>
                  <a:path w="5565" h="5351" extrusionOk="0">
                    <a:moveTo>
                      <a:pt x="2890" y="0"/>
                    </a:moveTo>
                    <a:cubicBezTo>
                      <a:pt x="1807" y="0"/>
                      <a:pt x="833" y="653"/>
                      <a:pt x="417" y="1653"/>
                    </a:cubicBezTo>
                    <a:cubicBezTo>
                      <a:pt x="1" y="2652"/>
                      <a:pt x="231" y="3801"/>
                      <a:pt x="997" y="4567"/>
                    </a:cubicBezTo>
                    <a:cubicBezTo>
                      <a:pt x="1509" y="5080"/>
                      <a:pt x="2193" y="5350"/>
                      <a:pt x="2888" y="5350"/>
                    </a:cubicBezTo>
                    <a:cubicBezTo>
                      <a:pt x="3233" y="5350"/>
                      <a:pt x="3580" y="5284"/>
                      <a:pt x="3912" y="5147"/>
                    </a:cubicBezTo>
                    <a:cubicBezTo>
                      <a:pt x="4911" y="4731"/>
                      <a:pt x="5564" y="3757"/>
                      <a:pt x="5564" y="2678"/>
                    </a:cubicBezTo>
                    <a:cubicBezTo>
                      <a:pt x="5564" y="1200"/>
                      <a:pt x="4364" y="0"/>
                      <a:pt x="289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8188;p57">
                <a:extLst>
                  <a:ext uri="{FF2B5EF4-FFF2-40B4-BE49-F238E27FC236}">
                    <a16:creationId xmlns:a16="http://schemas.microsoft.com/office/drawing/2014/main" id="{F7E3D255-30DF-0BB1-E07C-FC506F8F349C}"/>
                  </a:ext>
                </a:extLst>
              </p:cNvPr>
              <p:cNvSpPr/>
              <p:nvPr/>
            </p:nvSpPr>
            <p:spPr>
              <a:xfrm>
                <a:off x="1357708" y="4049730"/>
                <a:ext cx="24542" cy="23585"/>
              </a:xfrm>
              <a:custGeom>
                <a:avLst/>
                <a:gdLst/>
                <a:ahLst/>
                <a:cxnLst/>
                <a:rect l="l" t="t" r="r" b="b"/>
                <a:pathLst>
                  <a:path w="5565" h="5351" extrusionOk="0">
                    <a:moveTo>
                      <a:pt x="2890" y="1"/>
                    </a:moveTo>
                    <a:cubicBezTo>
                      <a:pt x="1807" y="1"/>
                      <a:pt x="833" y="654"/>
                      <a:pt x="417" y="1653"/>
                    </a:cubicBezTo>
                    <a:cubicBezTo>
                      <a:pt x="1" y="2653"/>
                      <a:pt x="231" y="3802"/>
                      <a:pt x="997" y="4568"/>
                    </a:cubicBezTo>
                    <a:cubicBezTo>
                      <a:pt x="1510" y="5078"/>
                      <a:pt x="2195" y="5350"/>
                      <a:pt x="2891" y="5350"/>
                    </a:cubicBezTo>
                    <a:cubicBezTo>
                      <a:pt x="3235" y="5350"/>
                      <a:pt x="3581" y="5284"/>
                      <a:pt x="3912" y="5148"/>
                    </a:cubicBezTo>
                    <a:cubicBezTo>
                      <a:pt x="4911" y="4732"/>
                      <a:pt x="5564" y="3758"/>
                      <a:pt x="5564" y="2675"/>
                    </a:cubicBezTo>
                    <a:cubicBezTo>
                      <a:pt x="5564" y="1197"/>
                      <a:pt x="4364" y="1"/>
                      <a:pt x="289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8189;p57">
                <a:extLst>
                  <a:ext uri="{FF2B5EF4-FFF2-40B4-BE49-F238E27FC236}">
                    <a16:creationId xmlns:a16="http://schemas.microsoft.com/office/drawing/2014/main" id="{08EDBBF9-C210-4189-F634-FA1B86260B12}"/>
                  </a:ext>
                </a:extLst>
              </p:cNvPr>
              <p:cNvSpPr/>
              <p:nvPr/>
            </p:nvSpPr>
            <p:spPr>
              <a:xfrm>
                <a:off x="889649" y="4212384"/>
                <a:ext cx="24520" cy="23585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51" extrusionOk="0">
                    <a:moveTo>
                      <a:pt x="2674" y="0"/>
                    </a:moveTo>
                    <a:cubicBezTo>
                      <a:pt x="2328" y="0"/>
                      <a:pt x="1980" y="67"/>
                      <a:pt x="1649" y="203"/>
                    </a:cubicBezTo>
                    <a:cubicBezTo>
                      <a:pt x="650" y="619"/>
                      <a:pt x="0" y="1593"/>
                      <a:pt x="0" y="2677"/>
                    </a:cubicBezTo>
                    <a:cubicBezTo>
                      <a:pt x="0" y="4150"/>
                      <a:pt x="1197" y="5351"/>
                      <a:pt x="2674" y="5351"/>
                    </a:cubicBezTo>
                    <a:cubicBezTo>
                      <a:pt x="3754" y="5351"/>
                      <a:pt x="4732" y="4698"/>
                      <a:pt x="5144" y="3698"/>
                    </a:cubicBezTo>
                    <a:cubicBezTo>
                      <a:pt x="5560" y="2699"/>
                      <a:pt x="5330" y="1550"/>
                      <a:pt x="4568" y="783"/>
                    </a:cubicBezTo>
                    <a:cubicBezTo>
                      <a:pt x="4055" y="271"/>
                      <a:pt x="3370" y="0"/>
                      <a:pt x="2674" y="0"/>
                    </a:cubicBezTo>
                    <a:close/>
                  </a:path>
                </a:pathLst>
              </a:custGeom>
              <a:solidFill>
                <a:srgbClr val="E4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8190;p57">
                <a:extLst>
                  <a:ext uri="{FF2B5EF4-FFF2-40B4-BE49-F238E27FC236}">
                    <a16:creationId xmlns:a16="http://schemas.microsoft.com/office/drawing/2014/main" id="{FDC03D63-7D4F-975A-4403-475D3CB07FBB}"/>
                  </a:ext>
                </a:extLst>
              </p:cNvPr>
              <p:cNvSpPr/>
              <p:nvPr/>
            </p:nvSpPr>
            <p:spPr>
              <a:xfrm>
                <a:off x="2008060" y="3678195"/>
                <a:ext cx="24537" cy="23576"/>
              </a:xfrm>
              <a:custGeom>
                <a:avLst/>
                <a:gdLst/>
                <a:ahLst/>
                <a:cxnLst/>
                <a:rect l="l" t="t" r="r" b="b"/>
                <a:pathLst>
                  <a:path w="5564" h="5349" extrusionOk="0">
                    <a:moveTo>
                      <a:pt x="2886" y="0"/>
                    </a:moveTo>
                    <a:cubicBezTo>
                      <a:pt x="1806" y="0"/>
                      <a:pt x="828" y="650"/>
                      <a:pt x="416" y="1649"/>
                    </a:cubicBezTo>
                    <a:cubicBezTo>
                      <a:pt x="0" y="2649"/>
                      <a:pt x="230" y="3802"/>
                      <a:pt x="996" y="4564"/>
                    </a:cubicBezTo>
                    <a:cubicBezTo>
                      <a:pt x="1506" y="5076"/>
                      <a:pt x="2190" y="5349"/>
                      <a:pt x="2887" y="5349"/>
                    </a:cubicBezTo>
                    <a:cubicBezTo>
                      <a:pt x="3232" y="5349"/>
                      <a:pt x="3580" y="5282"/>
                      <a:pt x="3911" y="5144"/>
                    </a:cubicBezTo>
                    <a:cubicBezTo>
                      <a:pt x="4911" y="4732"/>
                      <a:pt x="5560" y="3758"/>
                      <a:pt x="5563" y="2674"/>
                    </a:cubicBezTo>
                    <a:cubicBezTo>
                      <a:pt x="5560" y="1197"/>
                      <a:pt x="4363" y="0"/>
                      <a:pt x="2886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8191;p57">
                <a:extLst>
                  <a:ext uri="{FF2B5EF4-FFF2-40B4-BE49-F238E27FC236}">
                    <a16:creationId xmlns:a16="http://schemas.microsoft.com/office/drawing/2014/main" id="{AD7F671C-63A7-92D8-E1BA-853B0A5018F5}"/>
                  </a:ext>
                </a:extLst>
              </p:cNvPr>
              <p:cNvSpPr/>
              <p:nvPr/>
            </p:nvSpPr>
            <p:spPr>
              <a:xfrm>
                <a:off x="1548251" y="3848642"/>
                <a:ext cx="24520" cy="23580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50" extrusionOk="0">
                    <a:moveTo>
                      <a:pt x="2886" y="0"/>
                    </a:moveTo>
                    <a:cubicBezTo>
                      <a:pt x="1806" y="0"/>
                      <a:pt x="828" y="653"/>
                      <a:pt x="416" y="1653"/>
                    </a:cubicBezTo>
                    <a:cubicBezTo>
                      <a:pt x="0" y="2652"/>
                      <a:pt x="230" y="3801"/>
                      <a:pt x="996" y="4567"/>
                    </a:cubicBezTo>
                    <a:cubicBezTo>
                      <a:pt x="1507" y="5078"/>
                      <a:pt x="2192" y="5350"/>
                      <a:pt x="2890" y="5350"/>
                    </a:cubicBezTo>
                    <a:cubicBezTo>
                      <a:pt x="3234" y="5350"/>
                      <a:pt x="3581" y="5283"/>
                      <a:pt x="3911" y="5147"/>
                    </a:cubicBezTo>
                    <a:cubicBezTo>
                      <a:pt x="4910" y="4731"/>
                      <a:pt x="5560" y="3757"/>
                      <a:pt x="5560" y="2678"/>
                    </a:cubicBezTo>
                    <a:cubicBezTo>
                      <a:pt x="5560" y="1200"/>
                      <a:pt x="4363" y="0"/>
                      <a:pt x="288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8192;p57">
                <a:extLst>
                  <a:ext uri="{FF2B5EF4-FFF2-40B4-BE49-F238E27FC236}">
                    <a16:creationId xmlns:a16="http://schemas.microsoft.com/office/drawing/2014/main" id="{5180C467-0215-32F6-EDDD-279DDE1482F7}"/>
                  </a:ext>
                </a:extLst>
              </p:cNvPr>
              <p:cNvSpPr/>
              <p:nvPr/>
            </p:nvSpPr>
            <p:spPr>
              <a:xfrm>
                <a:off x="2069063" y="3847033"/>
                <a:ext cx="24520" cy="23585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51" extrusionOk="0">
                    <a:moveTo>
                      <a:pt x="2886" y="0"/>
                    </a:moveTo>
                    <a:cubicBezTo>
                      <a:pt x="1806" y="0"/>
                      <a:pt x="828" y="653"/>
                      <a:pt x="416" y="1653"/>
                    </a:cubicBezTo>
                    <a:cubicBezTo>
                      <a:pt x="0" y="2652"/>
                      <a:pt x="230" y="3801"/>
                      <a:pt x="993" y="4567"/>
                    </a:cubicBezTo>
                    <a:cubicBezTo>
                      <a:pt x="1505" y="5080"/>
                      <a:pt x="2190" y="5351"/>
                      <a:pt x="2887" y="5351"/>
                    </a:cubicBezTo>
                    <a:cubicBezTo>
                      <a:pt x="3232" y="5351"/>
                      <a:pt x="3580" y="5284"/>
                      <a:pt x="3911" y="5148"/>
                    </a:cubicBezTo>
                    <a:cubicBezTo>
                      <a:pt x="4910" y="4732"/>
                      <a:pt x="5560" y="3758"/>
                      <a:pt x="5560" y="2678"/>
                    </a:cubicBezTo>
                    <a:cubicBezTo>
                      <a:pt x="5560" y="1200"/>
                      <a:pt x="4363" y="0"/>
                      <a:pt x="2886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8193;p57">
                <a:extLst>
                  <a:ext uri="{FF2B5EF4-FFF2-40B4-BE49-F238E27FC236}">
                    <a16:creationId xmlns:a16="http://schemas.microsoft.com/office/drawing/2014/main" id="{CDF4995E-DB4D-F340-AEC0-F6C9BF8E8762}"/>
                  </a:ext>
                </a:extLst>
              </p:cNvPr>
              <p:cNvSpPr/>
              <p:nvPr/>
            </p:nvSpPr>
            <p:spPr>
              <a:xfrm>
                <a:off x="2069063" y="4046870"/>
                <a:ext cx="24520" cy="2357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49" extrusionOk="0">
                    <a:moveTo>
                      <a:pt x="2886" y="0"/>
                    </a:moveTo>
                    <a:cubicBezTo>
                      <a:pt x="1806" y="0"/>
                      <a:pt x="828" y="650"/>
                      <a:pt x="416" y="1649"/>
                    </a:cubicBezTo>
                    <a:cubicBezTo>
                      <a:pt x="0" y="2649"/>
                      <a:pt x="230" y="3802"/>
                      <a:pt x="993" y="4564"/>
                    </a:cubicBezTo>
                    <a:cubicBezTo>
                      <a:pt x="1505" y="5076"/>
                      <a:pt x="2190" y="5349"/>
                      <a:pt x="2887" y="5349"/>
                    </a:cubicBezTo>
                    <a:cubicBezTo>
                      <a:pt x="3232" y="5349"/>
                      <a:pt x="3580" y="5282"/>
                      <a:pt x="3911" y="5144"/>
                    </a:cubicBezTo>
                    <a:cubicBezTo>
                      <a:pt x="4910" y="4732"/>
                      <a:pt x="5560" y="3758"/>
                      <a:pt x="5560" y="2674"/>
                    </a:cubicBezTo>
                    <a:cubicBezTo>
                      <a:pt x="5560" y="1197"/>
                      <a:pt x="4363" y="0"/>
                      <a:pt x="288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8" name="Google Shape;187;p30">
            <a:extLst>
              <a:ext uri="{FF2B5EF4-FFF2-40B4-BE49-F238E27FC236}">
                <a16:creationId xmlns:a16="http://schemas.microsoft.com/office/drawing/2014/main" id="{3C1E8AA9-E3D3-74A4-FB27-018DE87E2011}"/>
              </a:ext>
            </a:extLst>
          </p:cNvPr>
          <p:cNvSpPr/>
          <p:nvPr/>
        </p:nvSpPr>
        <p:spPr>
          <a:xfrm>
            <a:off x="6566765" y="1539672"/>
            <a:ext cx="1203278" cy="120327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19" name="Picture 4" descr="R (programming language) - Wikipedia">
            <a:extLst>
              <a:ext uri="{FF2B5EF4-FFF2-40B4-BE49-F238E27FC236}">
                <a16:creationId xmlns:a16="http://schemas.microsoft.com/office/drawing/2014/main" id="{590EE17F-9DAF-CA89-A4EC-759A03F42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700" y="1729154"/>
            <a:ext cx="1031479" cy="79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444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1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build="p"/>
      <p:bldP spid="196" grpId="0" build="p"/>
      <p:bldP spid="266" grpId="0" animBg="1"/>
      <p:bldP spid="3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64E3C-C128-EBBA-F5C2-DC723CDFC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98F1F374-9BD4-5B94-45E7-C639B5EDF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725" y="294050"/>
            <a:ext cx="4750500" cy="584986"/>
          </a:xfrm>
        </p:spPr>
        <p:txBody>
          <a:bodyPr/>
          <a:lstStyle/>
          <a:p>
            <a:r>
              <a:rPr lang="en-US" dirty="0"/>
              <a:t>All Music</a:t>
            </a:r>
          </a:p>
        </p:txBody>
      </p:sp>
      <p:sp>
        <p:nvSpPr>
          <p:cNvPr id="6" name="Google Shape;194;p30">
            <a:extLst>
              <a:ext uri="{FF2B5EF4-FFF2-40B4-BE49-F238E27FC236}">
                <a16:creationId xmlns:a16="http://schemas.microsoft.com/office/drawing/2014/main" id="{3681B911-2F66-E8C7-D637-6FFC2FE0E4FF}"/>
              </a:ext>
            </a:extLst>
          </p:cNvPr>
          <p:cNvSpPr txBox="1">
            <a:spLocks/>
          </p:cNvSpPr>
          <p:nvPr/>
        </p:nvSpPr>
        <p:spPr>
          <a:xfrm>
            <a:off x="1295576" y="3069178"/>
            <a:ext cx="2449500" cy="10530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All Genres</a:t>
            </a:r>
          </a:p>
        </p:txBody>
      </p:sp>
      <p:cxnSp>
        <p:nvCxnSpPr>
          <p:cNvPr id="7" name="Google Shape;377;p37">
            <a:extLst>
              <a:ext uri="{FF2B5EF4-FFF2-40B4-BE49-F238E27FC236}">
                <a16:creationId xmlns:a16="http://schemas.microsoft.com/office/drawing/2014/main" id="{F3B0BC73-1133-4122-A9C6-02253B53FF88}"/>
              </a:ext>
            </a:extLst>
          </p:cNvPr>
          <p:cNvCxnSpPr/>
          <p:nvPr/>
        </p:nvCxnSpPr>
        <p:spPr>
          <a:xfrm rot="10800000">
            <a:off x="7238826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" name="Google Shape;378;p37">
            <a:extLst>
              <a:ext uri="{FF2B5EF4-FFF2-40B4-BE49-F238E27FC236}">
                <a16:creationId xmlns:a16="http://schemas.microsoft.com/office/drawing/2014/main" id="{A50DE198-7905-6CBE-5D6C-7AC58F13FBF9}"/>
              </a:ext>
            </a:extLst>
          </p:cNvPr>
          <p:cNvGrpSpPr/>
          <p:nvPr/>
        </p:nvGrpSpPr>
        <p:grpSpPr>
          <a:xfrm>
            <a:off x="6947284" y="570092"/>
            <a:ext cx="140786" cy="140786"/>
            <a:chOff x="6658575" y="1565525"/>
            <a:chExt cx="641100" cy="641100"/>
          </a:xfrm>
        </p:grpSpPr>
        <p:cxnSp>
          <p:nvCxnSpPr>
            <p:cNvPr id="9" name="Google Shape;379;p37">
              <a:extLst>
                <a:ext uri="{FF2B5EF4-FFF2-40B4-BE49-F238E27FC236}">
                  <a16:creationId xmlns:a16="http://schemas.microsoft.com/office/drawing/2014/main" id="{15B98BFE-07F7-B2A6-76B9-6166E8BC57F1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380;p37">
              <a:extLst>
                <a:ext uri="{FF2B5EF4-FFF2-40B4-BE49-F238E27FC236}">
                  <a16:creationId xmlns:a16="http://schemas.microsoft.com/office/drawing/2014/main" id="{B179B6D4-C4D6-588A-5B0F-B648B3896D34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" name="Google Shape;382;p37">
            <a:extLst>
              <a:ext uri="{FF2B5EF4-FFF2-40B4-BE49-F238E27FC236}">
                <a16:creationId xmlns:a16="http://schemas.microsoft.com/office/drawing/2014/main" id="{146509AD-9760-CFCA-D189-B3F303C4C262}"/>
              </a:ext>
            </a:extLst>
          </p:cNvPr>
          <p:cNvGrpSpPr/>
          <p:nvPr/>
        </p:nvGrpSpPr>
        <p:grpSpPr>
          <a:xfrm flipH="1">
            <a:off x="2055991" y="570092"/>
            <a:ext cx="140786" cy="140786"/>
            <a:chOff x="6658575" y="1565525"/>
            <a:chExt cx="641100" cy="641100"/>
          </a:xfrm>
        </p:grpSpPr>
        <p:cxnSp>
          <p:nvCxnSpPr>
            <p:cNvPr id="13" name="Google Shape;383;p37">
              <a:extLst>
                <a:ext uri="{FF2B5EF4-FFF2-40B4-BE49-F238E27FC236}">
                  <a16:creationId xmlns:a16="http://schemas.microsoft.com/office/drawing/2014/main" id="{FD6A4A91-B748-E5A5-DC99-F26AACABAA86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384;p37">
              <a:extLst>
                <a:ext uri="{FF2B5EF4-FFF2-40B4-BE49-F238E27FC236}">
                  <a16:creationId xmlns:a16="http://schemas.microsoft.com/office/drawing/2014/main" id="{5DD51346-85A8-AB16-B844-C4536E683E0C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5" name="Google Shape;377;p37">
            <a:extLst>
              <a:ext uri="{FF2B5EF4-FFF2-40B4-BE49-F238E27FC236}">
                <a16:creationId xmlns:a16="http://schemas.microsoft.com/office/drawing/2014/main" id="{0DD29FDF-695E-EBEF-F4BC-1ECB7C89594E}"/>
              </a:ext>
            </a:extLst>
          </p:cNvPr>
          <p:cNvCxnSpPr/>
          <p:nvPr/>
        </p:nvCxnSpPr>
        <p:spPr>
          <a:xfrm rot="10800000">
            <a:off x="0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4F5A08F-AB96-97CD-D9B0-BFCBBE9C20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"/>
          <a:stretch/>
        </p:blipFill>
        <p:spPr>
          <a:xfrm>
            <a:off x="331492" y="1595222"/>
            <a:ext cx="4377668" cy="1810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FCDAB2-DD0E-04A3-ECDF-645FFD547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351" y="1238557"/>
            <a:ext cx="2948157" cy="2666386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B1055317-4C89-AF12-DDC1-46481E2B33BB}"/>
              </a:ext>
            </a:extLst>
          </p:cNvPr>
          <p:cNvSpPr/>
          <p:nvPr/>
        </p:nvSpPr>
        <p:spPr>
          <a:xfrm>
            <a:off x="5006373" y="2301247"/>
            <a:ext cx="560765" cy="398787"/>
          </a:xfrm>
          <a:prstGeom prst="rightArrow">
            <a:avLst/>
          </a:prstGeom>
          <a:solidFill>
            <a:schemeClr val="bg1">
              <a:alpha val="9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oogle Shape;194;p30">
            <a:extLst>
              <a:ext uri="{FF2B5EF4-FFF2-40B4-BE49-F238E27FC236}">
                <a16:creationId xmlns:a16="http://schemas.microsoft.com/office/drawing/2014/main" id="{EA13D077-F181-1094-125C-8A694600F738}"/>
              </a:ext>
            </a:extLst>
          </p:cNvPr>
          <p:cNvSpPr txBox="1">
            <a:spLocks/>
          </p:cNvSpPr>
          <p:nvPr/>
        </p:nvSpPr>
        <p:spPr>
          <a:xfrm>
            <a:off x="6113679" y="3559020"/>
            <a:ext cx="2449500" cy="10530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All Sub-Genres</a:t>
            </a:r>
          </a:p>
        </p:txBody>
      </p:sp>
    </p:spTree>
    <p:extLst>
      <p:ext uri="{BB962C8B-B14F-4D97-AF65-F5344CB8AC3E}">
        <p14:creationId xmlns:p14="http://schemas.microsoft.com/office/powerpoint/2010/main" val="329357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FC80E-5917-D813-8A28-899B1F422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B607C595-F4EB-9B1D-BE9C-7A51B817A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725" y="294050"/>
            <a:ext cx="4750500" cy="584986"/>
          </a:xfrm>
        </p:spPr>
        <p:txBody>
          <a:bodyPr/>
          <a:lstStyle/>
          <a:p>
            <a:r>
              <a:rPr lang="en-US" dirty="0"/>
              <a:t>All Music</a:t>
            </a:r>
          </a:p>
        </p:txBody>
      </p:sp>
      <p:cxnSp>
        <p:nvCxnSpPr>
          <p:cNvPr id="7" name="Google Shape;377;p37">
            <a:extLst>
              <a:ext uri="{FF2B5EF4-FFF2-40B4-BE49-F238E27FC236}">
                <a16:creationId xmlns:a16="http://schemas.microsoft.com/office/drawing/2014/main" id="{51341955-DB48-98C8-E048-627FA25A664B}"/>
              </a:ext>
            </a:extLst>
          </p:cNvPr>
          <p:cNvCxnSpPr/>
          <p:nvPr/>
        </p:nvCxnSpPr>
        <p:spPr>
          <a:xfrm rot="10800000">
            <a:off x="7238826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" name="Google Shape;378;p37">
            <a:extLst>
              <a:ext uri="{FF2B5EF4-FFF2-40B4-BE49-F238E27FC236}">
                <a16:creationId xmlns:a16="http://schemas.microsoft.com/office/drawing/2014/main" id="{6F5A7BD6-B4BE-C114-B427-61908A580340}"/>
              </a:ext>
            </a:extLst>
          </p:cNvPr>
          <p:cNvGrpSpPr/>
          <p:nvPr/>
        </p:nvGrpSpPr>
        <p:grpSpPr>
          <a:xfrm>
            <a:off x="6947284" y="570092"/>
            <a:ext cx="140786" cy="140786"/>
            <a:chOff x="6658575" y="1565525"/>
            <a:chExt cx="641100" cy="641100"/>
          </a:xfrm>
        </p:grpSpPr>
        <p:cxnSp>
          <p:nvCxnSpPr>
            <p:cNvPr id="9" name="Google Shape;379;p37">
              <a:extLst>
                <a:ext uri="{FF2B5EF4-FFF2-40B4-BE49-F238E27FC236}">
                  <a16:creationId xmlns:a16="http://schemas.microsoft.com/office/drawing/2014/main" id="{94862C0B-CB89-B453-62E3-31D908D38CEE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380;p37">
              <a:extLst>
                <a:ext uri="{FF2B5EF4-FFF2-40B4-BE49-F238E27FC236}">
                  <a16:creationId xmlns:a16="http://schemas.microsoft.com/office/drawing/2014/main" id="{BE05504A-758F-57B1-8FF1-18C06B30FFFE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" name="Google Shape;382;p37">
            <a:extLst>
              <a:ext uri="{FF2B5EF4-FFF2-40B4-BE49-F238E27FC236}">
                <a16:creationId xmlns:a16="http://schemas.microsoft.com/office/drawing/2014/main" id="{5A094F3A-C4AC-17B0-C62F-F225D9E897D3}"/>
              </a:ext>
            </a:extLst>
          </p:cNvPr>
          <p:cNvGrpSpPr/>
          <p:nvPr/>
        </p:nvGrpSpPr>
        <p:grpSpPr>
          <a:xfrm flipH="1">
            <a:off x="2055991" y="570092"/>
            <a:ext cx="140786" cy="140786"/>
            <a:chOff x="6658575" y="1565525"/>
            <a:chExt cx="641100" cy="641100"/>
          </a:xfrm>
        </p:grpSpPr>
        <p:cxnSp>
          <p:nvCxnSpPr>
            <p:cNvPr id="13" name="Google Shape;383;p37">
              <a:extLst>
                <a:ext uri="{FF2B5EF4-FFF2-40B4-BE49-F238E27FC236}">
                  <a16:creationId xmlns:a16="http://schemas.microsoft.com/office/drawing/2014/main" id="{0C8A51CC-EE21-8691-D5C0-49E713EA3166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384;p37">
              <a:extLst>
                <a:ext uri="{FF2B5EF4-FFF2-40B4-BE49-F238E27FC236}">
                  <a16:creationId xmlns:a16="http://schemas.microsoft.com/office/drawing/2014/main" id="{7EAF49E2-AD30-F976-E97C-BA06006FD2FC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5" name="Google Shape;377;p37">
            <a:extLst>
              <a:ext uri="{FF2B5EF4-FFF2-40B4-BE49-F238E27FC236}">
                <a16:creationId xmlns:a16="http://schemas.microsoft.com/office/drawing/2014/main" id="{936C6D93-D172-B8D5-B838-4FBB3AD00994}"/>
              </a:ext>
            </a:extLst>
          </p:cNvPr>
          <p:cNvCxnSpPr/>
          <p:nvPr/>
        </p:nvCxnSpPr>
        <p:spPr>
          <a:xfrm rot="10800000">
            <a:off x="0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CB6878BF-BF07-9A88-76DC-A01C614E8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63" y="1882795"/>
            <a:ext cx="3465524" cy="11996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BDEE319-2638-25FC-2D79-1333DCDC7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891" y="1058326"/>
            <a:ext cx="3058667" cy="33685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CC4E428C-9153-8CA2-40F3-45EF85E09C2B}"/>
              </a:ext>
            </a:extLst>
          </p:cNvPr>
          <p:cNvSpPr/>
          <p:nvPr/>
        </p:nvSpPr>
        <p:spPr>
          <a:xfrm>
            <a:off x="4393306" y="2283203"/>
            <a:ext cx="560765" cy="398787"/>
          </a:xfrm>
          <a:prstGeom prst="rightArrow">
            <a:avLst/>
          </a:prstGeom>
          <a:solidFill>
            <a:schemeClr val="bg1">
              <a:alpha val="9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Google Shape;194;p30">
            <a:extLst>
              <a:ext uri="{FF2B5EF4-FFF2-40B4-BE49-F238E27FC236}">
                <a16:creationId xmlns:a16="http://schemas.microsoft.com/office/drawing/2014/main" id="{EFC2FE38-0EDB-25AD-D370-797323F6B722}"/>
              </a:ext>
            </a:extLst>
          </p:cNvPr>
          <p:cNvSpPr txBox="1">
            <a:spLocks/>
          </p:cNvSpPr>
          <p:nvPr/>
        </p:nvSpPr>
        <p:spPr>
          <a:xfrm>
            <a:off x="971975" y="2909158"/>
            <a:ext cx="2449500" cy="10530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All Songs</a:t>
            </a:r>
          </a:p>
        </p:txBody>
      </p:sp>
      <p:sp>
        <p:nvSpPr>
          <p:cNvPr id="22" name="Google Shape;194;p30">
            <a:extLst>
              <a:ext uri="{FF2B5EF4-FFF2-40B4-BE49-F238E27FC236}">
                <a16:creationId xmlns:a16="http://schemas.microsoft.com/office/drawing/2014/main" id="{CED6D59B-568A-32DC-B5F5-AD97A830175F}"/>
              </a:ext>
            </a:extLst>
          </p:cNvPr>
          <p:cNvSpPr txBox="1">
            <a:spLocks/>
          </p:cNvSpPr>
          <p:nvPr/>
        </p:nvSpPr>
        <p:spPr>
          <a:xfrm>
            <a:off x="5792927" y="4231988"/>
            <a:ext cx="2449500" cy="10530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Song Information</a:t>
            </a:r>
          </a:p>
        </p:txBody>
      </p:sp>
    </p:spTree>
    <p:extLst>
      <p:ext uri="{BB962C8B-B14F-4D97-AF65-F5344CB8AC3E}">
        <p14:creationId xmlns:p14="http://schemas.microsoft.com/office/powerpoint/2010/main" val="132209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>
          <a:extLst>
            <a:ext uri="{FF2B5EF4-FFF2-40B4-BE49-F238E27FC236}">
              <a16:creationId xmlns:a16="http://schemas.microsoft.com/office/drawing/2014/main" id="{B2D24424-BB6B-4715-E8E6-8F744D540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5258FA-0FD4-6124-4912-C88ABE00D3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572000" y="539999"/>
            <a:ext cx="3851997" cy="40635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Google Shape;221;p31">
            <a:extLst>
              <a:ext uri="{FF2B5EF4-FFF2-40B4-BE49-F238E27FC236}">
                <a16:creationId xmlns:a16="http://schemas.microsoft.com/office/drawing/2014/main" id="{1112A23B-444C-8A40-7C9C-929FF3659E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62" y="1834878"/>
            <a:ext cx="4395418" cy="25516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 dirty="0"/>
              <a:t>Data</a:t>
            </a:r>
            <a:br>
              <a:rPr lang="en" sz="5600" dirty="0"/>
            </a:br>
            <a:r>
              <a:rPr lang="en" sz="5600" dirty="0"/>
              <a:t>Visualization</a:t>
            </a:r>
            <a:endParaRPr sz="5600" dirty="0"/>
          </a:p>
        </p:txBody>
      </p:sp>
      <p:sp>
        <p:nvSpPr>
          <p:cNvPr id="222" name="Google Shape;222;p31">
            <a:extLst>
              <a:ext uri="{FF2B5EF4-FFF2-40B4-BE49-F238E27FC236}">
                <a16:creationId xmlns:a16="http://schemas.microsoft.com/office/drawing/2014/main" id="{4F0D1CD8-4428-4F0D-0358-81B7E4E338D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151515" y="744439"/>
            <a:ext cx="2366400" cy="16192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dirty="0"/>
              <a:t>03</a:t>
            </a:r>
            <a:endParaRPr sz="4600" dirty="0"/>
          </a:p>
        </p:txBody>
      </p:sp>
      <p:grpSp>
        <p:nvGrpSpPr>
          <p:cNvPr id="224" name="Google Shape;224;p31">
            <a:extLst>
              <a:ext uri="{FF2B5EF4-FFF2-40B4-BE49-F238E27FC236}">
                <a16:creationId xmlns:a16="http://schemas.microsoft.com/office/drawing/2014/main" id="{99978952-AF1D-DB70-2E42-36870DA2D596}"/>
              </a:ext>
            </a:extLst>
          </p:cNvPr>
          <p:cNvGrpSpPr/>
          <p:nvPr/>
        </p:nvGrpSpPr>
        <p:grpSpPr>
          <a:xfrm>
            <a:off x="427584" y="233162"/>
            <a:ext cx="140786" cy="140786"/>
            <a:chOff x="6658575" y="1565525"/>
            <a:chExt cx="641100" cy="641100"/>
          </a:xfrm>
        </p:grpSpPr>
        <p:cxnSp>
          <p:nvCxnSpPr>
            <p:cNvPr id="225" name="Google Shape;225;p31">
              <a:extLst>
                <a:ext uri="{FF2B5EF4-FFF2-40B4-BE49-F238E27FC236}">
                  <a16:creationId xmlns:a16="http://schemas.microsoft.com/office/drawing/2014/main" id="{08F9BB40-5ED1-1262-EF82-3AFEDA931DB7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31">
              <a:extLst>
                <a:ext uri="{FF2B5EF4-FFF2-40B4-BE49-F238E27FC236}">
                  <a16:creationId xmlns:a16="http://schemas.microsoft.com/office/drawing/2014/main" id="{5713F506-9023-8EF2-CA63-984A3C6000CC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7" name="Google Shape;227;p31">
            <a:extLst>
              <a:ext uri="{FF2B5EF4-FFF2-40B4-BE49-F238E27FC236}">
                <a16:creationId xmlns:a16="http://schemas.microsoft.com/office/drawing/2014/main" id="{D5B5FDFD-EFCB-9FF9-4C5F-5DBA136E62DE}"/>
              </a:ext>
            </a:extLst>
          </p:cNvPr>
          <p:cNvGrpSpPr/>
          <p:nvPr/>
        </p:nvGrpSpPr>
        <p:grpSpPr>
          <a:xfrm>
            <a:off x="427584" y="4769562"/>
            <a:ext cx="140786" cy="140786"/>
            <a:chOff x="6658575" y="1565525"/>
            <a:chExt cx="641100" cy="641100"/>
          </a:xfrm>
        </p:grpSpPr>
        <p:cxnSp>
          <p:nvCxnSpPr>
            <p:cNvPr id="228" name="Google Shape;228;p31">
              <a:extLst>
                <a:ext uri="{FF2B5EF4-FFF2-40B4-BE49-F238E27FC236}">
                  <a16:creationId xmlns:a16="http://schemas.microsoft.com/office/drawing/2014/main" id="{0988B8ED-D538-F9B2-CE4A-4BEC669755F6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31">
              <a:extLst>
                <a:ext uri="{FF2B5EF4-FFF2-40B4-BE49-F238E27FC236}">
                  <a16:creationId xmlns:a16="http://schemas.microsoft.com/office/drawing/2014/main" id="{0A842E1F-9A93-8AA5-38E7-39F586774545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0" name="Google Shape;230;p31">
            <a:extLst>
              <a:ext uri="{FF2B5EF4-FFF2-40B4-BE49-F238E27FC236}">
                <a16:creationId xmlns:a16="http://schemas.microsoft.com/office/drawing/2014/main" id="{DB733211-A470-8744-10ED-CA704FFF0966}"/>
              </a:ext>
            </a:extLst>
          </p:cNvPr>
          <p:cNvGrpSpPr/>
          <p:nvPr/>
        </p:nvGrpSpPr>
        <p:grpSpPr>
          <a:xfrm>
            <a:off x="8575634" y="233162"/>
            <a:ext cx="140786" cy="140786"/>
            <a:chOff x="6658575" y="1565525"/>
            <a:chExt cx="641100" cy="641100"/>
          </a:xfrm>
        </p:grpSpPr>
        <p:cxnSp>
          <p:nvCxnSpPr>
            <p:cNvPr id="231" name="Google Shape;231;p31">
              <a:extLst>
                <a:ext uri="{FF2B5EF4-FFF2-40B4-BE49-F238E27FC236}">
                  <a16:creationId xmlns:a16="http://schemas.microsoft.com/office/drawing/2014/main" id="{AD14F876-4F16-7C8F-683E-F1008AABC831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31">
              <a:extLst>
                <a:ext uri="{FF2B5EF4-FFF2-40B4-BE49-F238E27FC236}">
                  <a16:creationId xmlns:a16="http://schemas.microsoft.com/office/drawing/2014/main" id="{645CDF64-7CE9-2DF5-F866-39020B1EEE79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3" name="Google Shape;233;p31">
            <a:extLst>
              <a:ext uri="{FF2B5EF4-FFF2-40B4-BE49-F238E27FC236}">
                <a16:creationId xmlns:a16="http://schemas.microsoft.com/office/drawing/2014/main" id="{870D715D-0ED6-B87B-6A4A-6B2FED9F2A83}"/>
              </a:ext>
            </a:extLst>
          </p:cNvPr>
          <p:cNvGrpSpPr/>
          <p:nvPr/>
        </p:nvGrpSpPr>
        <p:grpSpPr>
          <a:xfrm>
            <a:off x="8575634" y="4769562"/>
            <a:ext cx="140786" cy="140786"/>
            <a:chOff x="6658575" y="1565525"/>
            <a:chExt cx="641100" cy="641100"/>
          </a:xfrm>
        </p:grpSpPr>
        <p:cxnSp>
          <p:nvCxnSpPr>
            <p:cNvPr id="234" name="Google Shape;234;p31">
              <a:extLst>
                <a:ext uri="{FF2B5EF4-FFF2-40B4-BE49-F238E27FC236}">
                  <a16:creationId xmlns:a16="http://schemas.microsoft.com/office/drawing/2014/main" id="{4716736A-53F7-9627-769B-88C1931CAFD5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" name="Google Shape;235;p31">
              <a:extLst>
                <a:ext uri="{FF2B5EF4-FFF2-40B4-BE49-F238E27FC236}">
                  <a16:creationId xmlns:a16="http://schemas.microsoft.com/office/drawing/2014/main" id="{3732F9CD-E53A-71C4-10A9-75F12FDBB067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BEEB54C-A674-19C7-29F3-699600DB9FBB}"/>
              </a:ext>
            </a:extLst>
          </p:cNvPr>
          <p:cNvGrpSpPr/>
          <p:nvPr/>
        </p:nvGrpSpPr>
        <p:grpSpPr>
          <a:xfrm>
            <a:off x="4782050" y="838200"/>
            <a:ext cx="3431896" cy="3548329"/>
            <a:chOff x="4782050" y="838200"/>
            <a:chExt cx="3431896" cy="3548329"/>
          </a:xfrm>
        </p:grpSpPr>
        <p:grpSp>
          <p:nvGrpSpPr>
            <p:cNvPr id="4" name="Google Shape;8447;p58">
              <a:extLst>
                <a:ext uri="{FF2B5EF4-FFF2-40B4-BE49-F238E27FC236}">
                  <a16:creationId xmlns:a16="http://schemas.microsoft.com/office/drawing/2014/main" id="{4197349C-2F15-0D3D-C9C1-08AF9C157A97}"/>
                </a:ext>
              </a:extLst>
            </p:cNvPr>
            <p:cNvGrpSpPr/>
            <p:nvPr/>
          </p:nvGrpSpPr>
          <p:grpSpPr>
            <a:xfrm>
              <a:off x="4782069" y="838200"/>
              <a:ext cx="3431703" cy="472744"/>
              <a:chOff x="3358412" y="3285485"/>
              <a:chExt cx="2363244" cy="139500"/>
            </a:xfrm>
          </p:grpSpPr>
          <p:sp>
            <p:nvSpPr>
              <p:cNvPr id="57" name="Google Shape;8448;p58">
                <a:extLst>
                  <a:ext uri="{FF2B5EF4-FFF2-40B4-BE49-F238E27FC236}">
                    <a16:creationId xmlns:a16="http://schemas.microsoft.com/office/drawing/2014/main" id="{A3C6AE82-F5CB-BE02-9948-C2302F1577B2}"/>
                  </a:ext>
                </a:extLst>
              </p:cNvPr>
              <p:cNvSpPr/>
              <p:nvPr/>
            </p:nvSpPr>
            <p:spPr>
              <a:xfrm>
                <a:off x="3358412" y="3285485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" name="Google Shape;8449;p58">
                <a:extLst>
                  <a:ext uri="{FF2B5EF4-FFF2-40B4-BE49-F238E27FC236}">
                    <a16:creationId xmlns:a16="http://schemas.microsoft.com/office/drawing/2014/main" id="{06F87A3A-DF18-0492-B611-3B05CEF65C5F}"/>
                  </a:ext>
                </a:extLst>
              </p:cNvPr>
              <p:cNvSpPr/>
              <p:nvPr/>
            </p:nvSpPr>
            <p:spPr>
              <a:xfrm>
                <a:off x="3838898" y="3285485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8450;p58">
                <a:extLst>
                  <a:ext uri="{FF2B5EF4-FFF2-40B4-BE49-F238E27FC236}">
                    <a16:creationId xmlns:a16="http://schemas.microsoft.com/office/drawing/2014/main" id="{7866ADDD-0748-5663-BC58-78D4F615D6C8}"/>
                  </a:ext>
                </a:extLst>
              </p:cNvPr>
              <p:cNvSpPr/>
              <p:nvPr/>
            </p:nvSpPr>
            <p:spPr>
              <a:xfrm>
                <a:off x="4319384" y="3285485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8451;p58">
                <a:extLst>
                  <a:ext uri="{FF2B5EF4-FFF2-40B4-BE49-F238E27FC236}">
                    <a16:creationId xmlns:a16="http://schemas.microsoft.com/office/drawing/2014/main" id="{533CDFD5-8DDB-489B-4ED5-36577A5757AE}"/>
                  </a:ext>
                </a:extLst>
              </p:cNvPr>
              <p:cNvSpPr/>
              <p:nvPr/>
            </p:nvSpPr>
            <p:spPr>
              <a:xfrm>
                <a:off x="4799870" y="3285485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8452;p58">
                <a:extLst>
                  <a:ext uri="{FF2B5EF4-FFF2-40B4-BE49-F238E27FC236}">
                    <a16:creationId xmlns:a16="http://schemas.microsoft.com/office/drawing/2014/main" id="{F8C96160-CA72-5940-44A0-6456D980604D}"/>
                  </a:ext>
                </a:extLst>
              </p:cNvPr>
              <p:cNvSpPr/>
              <p:nvPr/>
            </p:nvSpPr>
            <p:spPr>
              <a:xfrm>
                <a:off x="5280356" y="3285485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8453;p58">
              <a:extLst>
                <a:ext uri="{FF2B5EF4-FFF2-40B4-BE49-F238E27FC236}">
                  <a16:creationId xmlns:a16="http://schemas.microsoft.com/office/drawing/2014/main" id="{2479DDEC-44F7-7000-7437-DF97D9A832D8}"/>
                </a:ext>
              </a:extLst>
            </p:cNvPr>
            <p:cNvGrpSpPr/>
            <p:nvPr/>
          </p:nvGrpSpPr>
          <p:grpSpPr>
            <a:xfrm>
              <a:off x="4782069" y="1453312"/>
              <a:ext cx="3431703" cy="472744"/>
              <a:chOff x="3358412" y="3466996"/>
              <a:chExt cx="2363244" cy="139500"/>
            </a:xfrm>
          </p:grpSpPr>
          <p:sp>
            <p:nvSpPr>
              <p:cNvPr id="52" name="Google Shape;8454;p58">
                <a:extLst>
                  <a:ext uri="{FF2B5EF4-FFF2-40B4-BE49-F238E27FC236}">
                    <a16:creationId xmlns:a16="http://schemas.microsoft.com/office/drawing/2014/main" id="{E46F8537-8CB9-BDEF-4FD0-DBA403B77B21}"/>
                  </a:ext>
                </a:extLst>
              </p:cNvPr>
              <p:cNvSpPr/>
              <p:nvPr/>
            </p:nvSpPr>
            <p:spPr>
              <a:xfrm>
                <a:off x="3358412" y="3466996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8455;p58">
                <a:extLst>
                  <a:ext uri="{FF2B5EF4-FFF2-40B4-BE49-F238E27FC236}">
                    <a16:creationId xmlns:a16="http://schemas.microsoft.com/office/drawing/2014/main" id="{15201C62-BA87-E51A-9E0F-F5ECA2CECABE}"/>
                  </a:ext>
                </a:extLst>
              </p:cNvPr>
              <p:cNvSpPr/>
              <p:nvPr/>
            </p:nvSpPr>
            <p:spPr>
              <a:xfrm>
                <a:off x="3838898" y="3466996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8456;p58">
                <a:extLst>
                  <a:ext uri="{FF2B5EF4-FFF2-40B4-BE49-F238E27FC236}">
                    <a16:creationId xmlns:a16="http://schemas.microsoft.com/office/drawing/2014/main" id="{236521EF-8F2A-A1C9-16B0-205E0FDD6157}"/>
                  </a:ext>
                </a:extLst>
              </p:cNvPr>
              <p:cNvSpPr/>
              <p:nvPr/>
            </p:nvSpPr>
            <p:spPr>
              <a:xfrm>
                <a:off x="4319384" y="3466996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8457;p58">
                <a:extLst>
                  <a:ext uri="{FF2B5EF4-FFF2-40B4-BE49-F238E27FC236}">
                    <a16:creationId xmlns:a16="http://schemas.microsoft.com/office/drawing/2014/main" id="{CD232127-B052-D133-75EC-FF678D4F353D}"/>
                  </a:ext>
                </a:extLst>
              </p:cNvPr>
              <p:cNvSpPr/>
              <p:nvPr/>
            </p:nvSpPr>
            <p:spPr>
              <a:xfrm>
                <a:off x="4799870" y="3466996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8458;p58">
                <a:extLst>
                  <a:ext uri="{FF2B5EF4-FFF2-40B4-BE49-F238E27FC236}">
                    <a16:creationId xmlns:a16="http://schemas.microsoft.com/office/drawing/2014/main" id="{247FC993-FEB1-C03E-70F5-1157CD38CA1C}"/>
                  </a:ext>
                </a:extLst>
              </p:cNvPr>
              <p:cNvSpPr/>
              <p:nvPr/>
            </p:nvSpPr>
            <p:spPr>
              <a:xfrm>
                <a:off x="5280356" y="3466996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8459;p58">
              <a:extLst>
                <a:ext uri="{FF2B5EF4-FFF2-40B4-BE49-F238E27FC236}">
                  <a16:creationId xmlns:a16="http://schemas.microsoft.com/office/drawing/2014/main" id="{88AFF297-53F7-8E35-2D66-522130238C72}"/>
                </a:ext>
              </a:extLst>
            </p:cNvPr>
            <p:cNvGrpSpPr/>
            <p:nvPr/>
          </p:nvGrpSpPr>
          <p:grpSpPr>
            <a:xfrm>
              <a:off x="4782069" y="2068425"/>
              <a:ext cx="3431703" cy="472744"/>
              <a:chOff x="3358412" y="3648507"/>
              <a:chExt cx="2363244" cy="139500"/>
            </a:xfrm>
          </p:grpSpPr>
          <p:sp>
            <p:nvSpPr>
              <p:cNvPr id="47" name="Google Shape;8460;p58">
                <a:extLst>
                  <a:ext uri="{FF2B5EF4-FFF2-40B4-BE49-F238E27FC236}">
                    <a16:creationId xmlns:a16="http://schemas.microsoft.com/office/drawing/2014/main" id="{5C590A3F-3FCB-8768-7B3B-DEA398CEBEF9}"/>
                  </a:ext>
                </a:extLst>
              </p:cNvPr>
              <p:cNvSpPr/>
              <p:nvPr/>
            </p:nvSpPr>
            <p:spPr>
              <a:xfrm>
                <a:off x="3358412" y="3648507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8461;p58">
                <a:extLst>
                  <a:ext uri="{FF2B5EF4-FFF2-40B4-BE49-F238E27FC236}">
                    <a16:creationId xmlns:a16="http://schemas.microsoft.com/office/drawing/2014/main" id="{D0002484-A57A-778F-B970-77D08BB3DDDA}"/>
                  </a:ext>
                </a:extLst>
              </p:cNvPr>
              <p:cNvSpPr/>
              <p:nvPr/>
            </p:nvSpPr>
            <p:spPr>
              <a:xfrm>
                <a:off x="3838898" y="3648507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8462;p58">
                <a:extLst>
                  <a:ext uri="{FF2B5EF4-FFF2-40B4-BE49-F238E27FC236}">
                    <a16:creationId xmlns:a16="http://schemas.microsoft.com/office/drawing/2014/main" id="{C21E79F5-670C-19D8-934B-353E25999393}"/>
                  </a:ext>
                </a:extLst>
              </p:cNvPr>
              <p:cNvSpPr/>
              <p:nvPr/>
            </p:nvSpPr>
            <p:spPr>
              <a:xfrm>
                <a:off x="4319384" y="3648507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8463;p58">
                <a:extLst>
                  <a:ext uri="{FF2B5EF4-FFF2-40B4-BE49-F238E27FC236}">
                    <a16:creationId xmlns:a16="http://schemas.microsoft.com/office/drawing/2014/main" id="{6CE1048F-9524-D852-1032-4DA40C3FAE30}"/>
                  </a:ext>
                </a:extLst>
              </p:cNvPr>
              <p:cNvSpPr/>
              <p:nvPr/>
            </p:nvSpPr>
            <p:spPr>
              <a:xfrm>
                <a:off x="4799870" y="3648507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8464;p58">
                <a:extLst>
                  <a:ext uri="{FF2B5EF4-FFF2-40B4-BE49-F238E27FC236}">
                    <a16:creationId xmlns:a16="http://schemas.microsoft.com/office/drawing/2014/main" id="{722E8287-DF9A-2802-2C34-E435D39EACB2}"/>
                  </a:ext>
                </a:extLst>
              </p:cNvPr>
              <p:cNvSpPr/>
              <p:nvPr/>
            </p:nvSpPr>
            <p:spPr>
              <a:xfrm>
                <a:off x="5280356" y="3648507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" name="Google Shape;8465;p58">
              <a:extLst>
                <a:ext uri="{FF2B5EF4-FFF2-40B4-BE49-F238E27FC236}">
                  <a16:creationId xmlns:a16="http://schemas.microsoft.com/office/drawing/2014/main" id="{60FBB169-42E2-21FB-0647-972A0538DE77}"/>
                </a:ext>
              </a:extLst>
            </p:cNvPr>
            <p:cNvGrpSpPr/>
            <p:nvPr/>
          </p:nvGrpSpPr>
          <p:grpSpPr>
            <a:xfrm>
              <a:off x="4782069" y="2683537"/>
              <a:ext cx="3431703" cy="472744"/>
              <a:chOff x="3358412" y="3830018"/>
              <a:chExt cx="2363244" cy="139500"/>
            </a:xfrm>
          </p:grpSpPr>
          <p:sp>
            <p:nvSpPr>
              <p:cNvPr id="42" name="Google Shape;8466;p58">
                <a:extLst>
                  <a:ext uri="{FF2B5EF4-FFF2-40B4-BE49-F238E27FC236}">
                    <a16:creationId xmlns:a16="http://schemas.microsoft.com/office/drawing/2014/main" id="{0770C1DF-0763-F313-5792-8E4204F0719F}"/>
                  </a:ext>
                </a:extLst>
              </p:cNvPr>
              <p:cNvSpPr/>
              <p:nvPr/>
            </p:nvSpPr>
            <p:spPr>
              <a:xfrm>
                <a:off x="3358412" y="3830018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8467;p58">
                <a:extLst>
                  <a:ext uri="{FF2B5EF4-FFF2-40B4-BE49-F238E27FC236}">
                    <a16:creationId xmlns:a16="http://schemas.microsoft.com/office/drawing/2014/main" id="{60446E9B-0891-0A85-BE9B-C3D0AACE032B}"/>
                  </a:ext>
                </a:extLst>
              </p:cNvPr>
              <p:cNvSpPr/>
              <p:nvPr/>
            </p:nvSpPr>
            <p:spPr>
              <a:xfrm>
                <a:off x="3838898" y="3830018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8468;p58">
                <a:extLst>
                  <a:ext uri="{FF2B5EF4-FFF2-40B4-BE49-F238E27FC236}">
                    <a16:creationId xmlns:a16="http://schemas.microsoft.com/office/drawing/2014/main" id="{2216894A-6F59-22D0-F07C-4D2BF8485293}"/>
                  </a:ext>
                </a:extLst>
              </p:cNvPr>
              <p:cNvSpPr/>
              <p:nvPr/>
            </p:nvSpPr>
            <p:spPr>
              <a:xfrm>
                <a:off x="4319384" y="3830018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8469;p58">
                <a:extLst>
                  <a:ext uri="{FF2B5EF4-FFF2-40B4-BE49-F238E27FC236}">
                    <a16:creationId xmlns:a16="http://schemas.microsoft.com/office/drawing/2014/main" id="{53ECCB08-1E48-8E64-AA73-AAE1B660F70E}"/>
                  </a:ext>
                </a:extLst>
              </p:cNvPr>
              <p:cNvSpPr/>
              <p:nvPr/>
            </p:nvSpPr>
            <p:spPr>
              <a:xfrm>
                <a:off x="4799870" y="3830018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8470;p58">
                <a:extLst>
                  <a:ext uri="{FF2B5EF4-FFF2-40B4-BE49-F238E27FC236}">
                    <a16:creationId xmlns:a16="http://schemas.microsoft.com/office/drawing/2014/main" id="{0E9768BE-9A70-51EA-4735-AAB5F0711AF9}"/>
                  </a:ext>
                </a:extLst>
              </p:cNvPr>
              <p:cNvSpPr/>
              <p:nvPr/>
            </p:nvSpPr>
            <p:spPr>
              <a:xfrm>
                <a:off x="5280356" y="3830018"/>
                <a:ext cx="441300" cy="1395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8471;p58">
              <a:extLst>
                <a:ext uri="{FF2B5EF4-FFF2-40B4-BE49-F238E27FC236}">
                  <a16:creationId xmlns:a16="http://schemas.microsoft.com/office/drawing/2014/main" id="{28FD98AB-CC33-BF87-3501-AE0A080AAE67}"/>
                </a:ext>
              </a:extLst>
            </p:cNvPr>
            <p:cNvGrpSpPr/>
            <p:nvPr/>
          </p:nvGrpSpPr>
          <p:grpSpPr>
            <a:xfrm>
              <a:off x="4782050" y="3298598"/>
              <a:ext cx="3431896" cy="472869"/>
              <a:chOff x="3294800" y="4134603"/>
              <a:chExt cx="2638876" cy="152400"/>
            </a:xfrm>
          </p:grpSpPr>
          <p:sp>
            <p:nvSpPr>
              <p:cNvPr id="37" name="Google Shape;8472;p58">
                <a:extLst>
                  <a:ext uri="{FF2B5EF4-FFF2-40B4-BE49-F238E27FC236}">
                    <a16:creationId xmlns:a16="http://schemas.microsoft.com/office/drawing/2014/main" id="{E6075EEE-C495-6F70-F14B-25B60A326C09}"/>
                  </a:ext>
                </a:extLst>
              </p:cNvPr>
              <p:cNvSpPr/>
              <p:nvPr/>
            </p:nvSpPr>
            <p:spPr>
              <a:xfrm>
                <a:off x="3294800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8473;p58">
                <a:extLst>
                  <a:ext uri="{FF2B5EF4-FFF2-40B4-BE49-F238E27FC236}">
                    <a16:creationId xmlns:a16="http://schemas.microsoft.com/office/drawing/2014/main" id="{F603DA9A-B30C-FD1F-E01B-2B6DA8A3A887}"/>
                  </a:ext>
                </a:extLst>
              </p:cNvPr>
              <p:cNvSpPr/>
              <p:nvPr/>
            </p:nvSpPr>
            <p:spPr>
              <a:xfrm>
                <a:off x="3831294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8474;p58">
                <a:extLst>
                  <a:ext uri="{FF2B5EF4-FFF2-40B4-BE49-F238E27FC236}">
                    <a16:creationId xmlns:a16="http://schemas.microsoft.com/office/drawing/2014/main" id="{6CE07B60-6B7D-9E77-44CD-2EB2F9444AC9}"/>
                  </a:ext>
                </a:extLst>
              </p:cNvPr>
              <p:cNvSpPr/>
              <p:nvPr/>
            </p:nvSpPr>
            <p:spPr>
              <a:xfrm>
                <a:off x="4367788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8475;p58">
                <a:extLst>
                  <a:ext uri="{FF2B5EF4-FFF2-40B4-BE49-F238E27FC236}">
                    <a16:creationId xmlns:a16="http://schemas.microsoft.com/office/drawing/2014/main" id="{732E6341-3A8A-442D-4BFA-19D48D9EBF85}"/>
                  </a:ext>
                </a:extLst>
              </p:cNvPr>
              <p:cNvSpPr/>
              <p:nvPr/>
            </p:nvSpPr>
            <p:spPr>
              <a:xfrm>
                <a:off x="4904282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8476;p58">
                <a:extLst>
                  <a:ext uri="{FF2B5EF4-FFF2-40B4-BE49-F238E27FC236}">
                    <a16:creationId xmlns:a16="http://schemas.microsoft.com/office/drawing/2014/main" id="{44F120E5-F5A7-74CE-B3A5-1DAF51927C1C}"/>
                  </a:ext>
                </a:extLst>
              </p:cNvPr>
              <p:cNvSpPr/>
              <p:nvPr/>
            </p:nvSpPr>
            <p:spPr>
              <a:xfrm>
                <a:off x="5440776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" name="Google Shape;8477;p58">
              <a:extLst>
                <a:ext uri="{FF2B5EF4-FFF2-40B4-BE49-F238E27FC236}">
                  <a16:creationId xmlns:a16="http://schemas.microsoft.com/office/drawing/2014/main" id="{3AA2B4D8-43FE-39E0-3EAF-A6952F53BD4B}"/>
                </a:ext>
              </a:extLst>
            </p:cNvPr>
            <p:cNvGrpSpPr/>
            <p:nvPr/>
          </p:nvGrpSpPr>
          <p:grpSpPr>
            <a:xfrm>
              <a:off x="4782050" y="3913660"/>
              <a:ext cx="3431896" cy="472869"/>
              <a:chOff x="3294800" y="4134603"/>
              <a:chExt cx="2638876" cy="152400"/>
            </a:xfrm>
          </p:grpSpPr>
          <p:sp>
            <p:nvSpPr>
              <p:cNvPr id="32" name="Google Shape;8478;p58">
                <a:extLst>
                  <a:ext uri="{FF2B5EF4-FFF2-40B4-BE49-F238E27FC236}">
                    <a16:creationId xmlns:a16="http://schemas.microsoft.com/office/drawing/2014/main" id="{FCB516A4-DF05-7DD6-0182-4ABF7EDAF838}"/>
                  </a:ext>
                </a:extLst>
              </p:cNvPr>
              <p:cNvSpPr/>
              <p:nvPr/>
            </p:nvSpPr>
            <p:spPr>
              <a:xfrm>
                <a:off x="3294800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8479;p58">
                <a:extLst>
                  <a:ext uri="{FF2B5EF4-FFF2-40B4-BE49-F238E27FC236}">
                    <a16:creationId xmlns:a16="http://schemas.microsoft.com/office/drawing/2014/main" id="{295B77C4-8D19-23D3-E8EC-80695B402634}"/>
                  </a:ext>
                </a:extLst>
              </p:cNvPr>
              <p:cNvSpPr/>
              <p:nvPr/>
            </p:nvSpPr>
            <p:spPr>
              <a:xfrm>
                <a:off x="3831294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8480;p58">
                <a:extLst>
                  <a:ext uri="{FF2B5EF4-FFF2-40B4-BE49-F238E27FC236}">
                    <a16:creationId xmlns:a16="http://schemas.microsoft.com/office/drawing/2014/main" id="{8F8EAD7E-D98A-1135-8FD1-219FEA61244C}"/>
                  </a:ext>
                </a:extLst>
              </p:cNvPr>
              <p:cNvSpPr/>
              <p:nvPr/>
            </p:nvSpPr>
            <p:spPr>
              <a:xfrm>
                <a:off x="4367788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8481;p58">
                <a:extLst>
                  <a:ext uri="{FF2B5EF4-FFF2-40B4-BE49-F238E27FC236}">
                    <a16:creationId xmlns:a16="http://schemas.microsoft.com/office/drawing/2014/main" id="{9EC59226-9759-0469-2D29-8D5482A3F969}"/>
                  </a:ext>
                </a:extLst>
              </p:cNvPr>
              <p:cNvSpPr/>
              <p:nvPr/>
            </p:nvSpPr>
            <p:spPr>
              <a:xfrm>
                <a:off x="4904282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8482;p58">
                <a:extLst>
                  <a:ext uri="{FF2B5EF4-FFF2-40B4-BE49-F238E27FC236}">
                    <a16:creationId xmlns:a16="http://schemas.microsoft.com/office/drawing/2014/main" id="{FE9EBFFC-7A4F-B832-9344-D5BE0D6A46E6}"/>
                  </a:ext>
                </a:extLst>
              </p:cNvPr>
              <p:cNvSpPr/>
              <p:nvPr/>
            </p:nvSpPr>
            <p:spPr>
              <a:xfrm>
                <a:off x="5440776" y="4134603"/>
                <a:ext cx="492900" cy="152400"/>
              </a:xfrm>
              <a:prstGeom prst="flowChartAlternateProcess">
                <a:avLst/>
              </a:prstGeom>
              <a:noFill/>
              <a:ln w="9525" cap="flat" cmpd="sng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5855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B4FBA-9F87-CFE3-C87F-C9A17E75C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935ADACF-900F-4108-9F81-52A10E99C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725" y="294050"/>
            <a:ext cx="4750500" cy="584986"/>
          </a:xfrm>
        </p:spPr>
        <p:txBody>
          <a:bodyPr/>
          <a:lstStyle/>
          <a:p>
            <a:r>
              <a:rPr lang="en-US" dirty="0"/>
              <a:t>Dataset</a:t>
            </a:r>
          </a:p>
        </p:txBody>
      </p:sp>
      <p:cxnSp>
        <p:nvCxnSpPr>
          <p:cNvPr id="7" name="Google Shape;377;p37">
            <a:extLst>
              <a:ext uri="{FF2B5EF4-FFF2-40B4-BE49-F238E27FC236}">
                <a16:creationId xmlns:a16="http://schemas.microsoft.com/office/drawing/2014/main" id="{8ACF5DD9-4765-D0EB-36B3-E13A7677D9E4}"/>
              </a:ext>
            </a:extLst>
          </p:cNvPr>
          <p:cNvCxnSpPr/>
          <p:nvPr/>
        </p:nvCxnSpPr>
        <p:spPr>
          <a:xfrm rot="10800000">
            <a:off x="7238826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" name="Google Shape;378;p37">
            <a:extLst>
              <a:ext uri="{FF2B5EF4-FFF2-40B4-BE49-F238E27FC236}">
                <a16:creationId xmlns:a16="http://schemas.microsoft.com/office/drawing/2014/main" id="{9DF87641-73F3-F6AD-030C-835C1A927253}"/>
              </a:ext>
            </a:extLst>
          </p:cNvPr>
          <p:cNvGrpSpPr/>
          <p:nvPr/>
        </p:nvGrpSpPr>
        <p:grpSpPr>
          <a:xfrm>
            <a:off x="6947284" y="570092"/>
            <a:ext cx="140786" cy="140786"/>
            <a:chOff x="6658575" y="1565525"/>
            <a:chExt cx="641100" cy="641100"/>
          </a:xfrm>
        </p:grpSpPr>
        <p:cxnSp>
          <p:nvCxnSpPr>
            <p:cNvPr id="9" name="Google Shape;379;p37">
              <a:extLst>
                <a:ext uri="{FF2B5EF4-FFF2-40B4-BE49-F238E27FC236}">
                  <a16:creationId xmlns:a16="http://schemas.microsoft.com/office/drawing/2014/main" id="{5F4F4C09-0312-C6AD-482D-C866E6CEC9F3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380;p37">
              <a:extLst>
                <a:ext uri="{FF2B5EF4-FFF2-40B4-BE49-F238E27FC236}">
                  <a16:creationId xmlns:a16="http://schemas.microsoft.com/office/drawing/2014/main" id="{1768A684-5E82-3851-A7E2-BBE81FE7EA3F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" name="Google Shape;382;p37">
            <a:extLst>
              <a:ext uri="{FF2B5EF4-FFF2-40B4-BE49-F238E27FC236}">
                <a16:creationId xmlns:a16="http://schemas.microsoft.com/office/drawing/2014/main" id="{CC1E783D-4767-B549-368F-D1DFAAAC2E6C}"/>
              </a:ext>
            </a:extLst>
          </p:cNvPr>
          <p:cNvGrpSpPr/>
          <p:nvPr/>
        </p:nvGrpSpPr>
        <p:grpSpPr>
          <a:xfrm flipH="1">
            <a:off x="2055991" y="570092"/>
            <a:ext cx="140786" cy="140786"/>
            <a:chOff x="6658575" y="1565525"/>
            <a:chExt cx="641100" cy="641100"/>
          </a:xfrm>
        </p:grpSpPr>
        <p:cxnSp>
          <p:nvCxnSpPr>
            <p:cNvPr id="13" name="Google Shape;383;p37">
              <a:extLst>
                <a:ext uri="{FF2B5EF4-FFF2-40B4-BE49-F238E27FC236}">
                  <a16:creationId xmlns:a16="http://schemas.microsoft.com/office/drawing/2014/main" id="{5E973046-4D49-15F2-4023-6D34930643C8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384;p37">
              <a:extLst>
                <a:ext uri="{FF2B5EF4-FFF2-40B4-BE49-F238E27FC236}">
                  <a16:creationId xmlns:a16="http://schemas.microsoft.com/office/drawing/2014/main" id="{180EDD76-E297-7F41-0CD2-C6A9B7F4A9F4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5" name="Google Shape;377;p37">
            <a:extLst>
              <a:ext uri="{FF2B5EF4-FFF2-40B4-BE49-F238E27FC236}">
                <a16:creationId xmlns:a16="http://schemas.microsoft.com/office/drawing/2014/main" id="{2B85EF80-82B9-7110-C571-0D7B11399DE0}"/>
              </a:ext>
            </a:extLst>
          </p:cNvPr>
          <p:cNvCxnSpPr/>
          <p:nvPr/>
        </p:nvCxnSpPr>
        <p:spPr>
          <a:xfrm rot="10800000">
            <a:off x="0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194;p30">
            <a:extLst>
              <a:ext uri="{FF2B5EF4-FFF2-40B4-BE49-F238E27FC236}">
                <a16:creationId xmlns:a16="http://schemas.microsoft.com/office/drawing/2014/main" id="{60D0A507-0FEC-B20B-8C88-5CC986EB9616}"/>
              </a:ext>
            </a:extLst>
          </p:cNvPr>
          <p:cNvSpPr txBox="1">
            <a:spLocks/>
          </p:cNvSpPr>
          <p:nvPr/>
        </p:nvSpPr>
        <p:spPr>
          <a:xfrm>
            <a:off x="3347225" y="3207246"/>
            <a:ext cx="2449500" cy="10530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CSV file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E7B7A2-B63A-A1F7-3C3E-D06B898F7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9" y="1570091"/>
            <a:ext cx="8323425" cy="185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50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>
            <a:spLocks noGrp="1"/>
          </p:cNvSpPr>
          <p:nvPr>
            <p:ph type="title"/>
          </p:nvPr>
        </p:nvSpPr>
        <p:spPr>
          <a:xfrm>
            <a:off x="825750" y="89025"/>
            <a:ext cx="749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48" name="Google Shape;148;p27"/>
          <p:cNvSpPr txBox="1">
            <a:spLocks noGrp="1"/>
          </p:cNvSpPr>
          <p:nvPr>
            <p:ph type="title" idx="2"/>
          </p:nvPr>
        </p:nvSpPr>
        <p:spPr>
          <a:xfrm>
            <a:off x="720000" y="1749750"/>
            <a:ext cx="1485000" cy="123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9" name="Google Shape;149;p27"/>
          <p:cNvSpPr txBox="1">
            <a:spLocks noGrp="1"/>
          </p:cNvSpPr>
          <p:nvPr>
            <p:ph type="subTitle" idx="3"/>
          </p:nvPr>
        </p:nvSpPr>
        <p:spPr>
          <a:xfrm>
            <a:off x="2204850" y="1916800"/>
            <a:ext cx="2215200" cy="7793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Project </a:t>
            </a:r>
          </a:p>
          <a:p>
            <a:pPr marL="0" indent="0"/>
            <a:r>
              <a:rPr lang="en-US" dirty="0"/>
              <a:t>Design</a:t>
            </a:r>
          </a:p>
        </p:txBody>
      </p:sp>
      <p:sp>
        <p:nvSpPr>
          <p:cNvPr id="150" name="Google Shape;150;p27"/>
          <p:cNvSpPr txBox="1">
            <a:spLocks noGrp="1"/>
          </p:cNvSpPr>
          <p:nvPr>
            <p:ph type="title" idx="4"/>
          </p:nvPr>
        </p:nvSpPr>
        <p:spPr>
          <a:xfrm>
            <a:off x="4694400" y="1749750"/>
            <a:ext cx="1514400" cy="123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title" idx="7"/>
          </p:nvPr>
        </p:nvSpPr>
        <p:spPr>
          <a:xfrm>
            <a:off x="720000" y="3245475"/>
            <a:ext cx="1485000" cy="123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subTitle" idx="9"/>
          </p:nvPr>
        </p:nvSpPr>
        <p:spPr>
          <a:xfrm>
            <a:off x="2204850" y="3412524"/>
            <a:ext cx="2215200" cy="7793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Crawlers</a:t>
            </a:r>
          </a:p>
        </p:txBody>
      </p:sp>
      <p:sp>
        <p:nvSpPr>
          <p:cNvPr id="156" name="Google Shape;156;p27"/>
          <p:cNvSpPr txBox="1">
            <a:spLocks noGrp="1"/>
          </p:cNvSpPr>
          <p:nvPr>
            <p:ph type="title" idx="13"/>
          </p:nvPr>
        </p:nvSpPr>
        <p:spPr>
          <a:xfrm>
            <a:off x="4694400" y="3245475"/>
            <a:ext cx="1514400" cy="123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58" name="Google Shape;158;p27"/>
          <p:cNvSpPr txBox="1">
            <a:spLocks noGrp="1"/>
          </p:cNvSpPr>
          <p:nvPr>
            <p:ph type="subTitle" idx="15"/>
          </p:nvPr>
        </p:nvSpPr>
        <p:spPr>
          <a:xfrm>
            <a:off x="6208800" y="3412525"/>
            <a:ext cx="2215200" cy="7732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Preparation</a:t>
            </a:r>
            <a:endParaRPr dirty="0"/>
          </a:p>
        </p:txBody>
      </p:sp>
      <p:cxnSp>
        <p:nvCxnSpPr>
          <p:cNvPr id="159" name="Google Shape;159;p27"/>
          <p:cNvCxnSpPr/>
          <p:nvPr/>
        </p:nvCxnSpPr>
        <p:spPr>
          <a:xfrm rot="10800000">
            <a:off x="384870" y="661725"/>
            <a:ext cx="4716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0" name="Google Shape;160;p27"/>
          <p:cNvGrpSpPr/>
          <p:nvPr/>
        </p:nvGrpSpPr>
        <p:grpSpPr>
          <a:xfrm>
            <a:off x="5201754" y="580258"/>
            <a:ext cx="140786" cy="140786"/>
            <a:chOff x="6658575" y="1565525"/>
            <a:chExt cx="641100" cy="641100"/>
          </a:xfrm>
        </p:grpSpPr>
        <p:cxnSp>
          <p:nvCxnSpPr>
            <p:cNvPr id="161" name="Google Shape;161;p27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" name="Google Shape;162;p27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Subtitle 8">
            <a:extLst>
              <a:ext uri="{FF2B5EF4-FFF2-40B4-BE49-F238E27FC236}">
                <a16:creationId xmlns:a16="http://schemas.microsoft.com/office/drawing/2014/main" id="{AC964C50-9C31-469D-A841-5F82BED3273B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088380" y="1916799"/>
            <a:ext cx="2335620" cy="773275"/>
          </a:xfrm>
        </p:spPr>
        <p:txBody>
          <a:bodyPr/>
          <a:lstStyle/>
          <a:p>
            <a:r>
              <a:rPr lang="en-US" dirty="0"/>
              <a:t>Data</a:t>
            </a:r>
          </a:p>
          <a:p>
            <a:r>
              <a:rPr lang="en-US" dirty="0"/>
              <a:t>Visualization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>
          <a:extLst>
            <a:ext uri="{FF2B5EF4-FFF2-40B4-BE49-F238E27FC236}">
              <a16:creationId xmlns:a16="http://schemas.microsoft.com/office/drawing/2014/main" id="{F8DAABE7-28F2-0FFF-A25A-03109A86A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40">
            <a:extLst>
              <a:ext uri="{FF2B5EF4-FFF2-40B4-BE49-F238E27FC236}">
                <a16:creationId xmlns:a16="http://schemas.microsoft.com/office/drawing/2014/main" id="{520B0BC4-A528-C8BD-A08F-FDDA1F6307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06125"/>
            <a:ext cx="77040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 dirty="0">
                <a:solidFill>
                  <a:srgbClr val="FFFFFF"/>
                </a:solidFill>
              </a:rPr>
              <a:t>&gt; 100,000</a:t>
            </a:r>
            <a:endParaRPr sz="9000" dirty="0">
              <a:solidFill>
                <a:srgbClr val="FFFFFF"/>
              </a:solidFill>
            </a:endParaRPr>
          </a:p>
        </p:txBody>
      </p:sp>
      <p:sp>
        <p:nvSpPr>
          <p:cNvPr id="811" name="Google Shape;811;p40">
            <a:extLst>
              <a:ext uri="{FF2B5EF4-FFF2-40B4-BE49-F238E27FC236}">
                <a16:creationId xmlns:a16="http://schemas.microsoft.com/office/drawing/2014/main" id="{B6F5BB64-329D-D0AE-CDC1-50AA101B9A1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33500" y="3337225"/>
            <a:ext cx="76770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Total Songs with information*</a:t>
            </a:r>
            <a:endParaRPr dirty="0">
              <a:solidFill>
                <a:srgbClr val="FFFFFF"/>
              </a:solidFill>
            </a:endParaRPr>
          </a:p>
        </p:txBody>
      </p:sp>
      <p:grpSp>
        <p:nvGrpSpPr>
          <p:cNvPr id="812" name="Google Shape;812;p40">
            <a:extLst>
              <a:ext uri="{FF2B5EF4-FFF2-40B4-BE49-F238E27FC236}">
                <a16:creationId xmlns:a16="http://schemas.microsoft.com/office/drawing/2014/main" id="{1FB26129-947F-1AD5-B82F-1A3DF8CD4DE5}"/>
              </a:ext>
            </a:extLst>
          </p:cNvPr>
          <p:cNvGrpSpPr/>
          <p:nvPr/>
        </p:nvGrpSpPr>
        <p:grpSpPr>
          <a:xfrm>
            <a:off x="427584" y="233162"/>
            <a:ext cx="140786" cy="140786"/>
            <a:chOff x="6658575" y="1565525"/>
            <a:chExt cx="641100" cy="641100"/>
          </a:xfrm>
        </p:grpSpPr>
        <p:cxnSp>
          <p:nvCxnSpPr>
            <p:cNvPr id="813" name="Google Shape;813;p40">
              <a:extLst>
                <a:ext uri="{FF2B5EF4-FFF2-40B4-BE49-F238E27FC236}">
                  <a16:creationId xmlns:a16="http://schemas.microsoft.com/office/drawing/2014/main" id="{33D1AEDF-1F03-D1E6-7BAA-5352FEB8FDF3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4" name="Google Shape;814;p40">
              <a:extLst>
                <a:ext uri="{FF2B5EF4-FFF2-40B4-BE49-F238E27FC236}">
                  <a16:creationId xmlns:a16="http://schemas.microsoft.com/office/drawing/2014/main" id="{688BB33C-36D3-D442-375F-739D52D20252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5" name="Google Shape;815;p40">
            <a:extLst>
              <a:ext uri="{FF2B5EF4-FFF2-40B4-BE49-F238E27FC236}">
                <a16:creationId xmlns:a16="http://schemas.microsoft.com/office/drawing/2014/main" id="{C3F3F07B-E772-C6F0-D304-6F0A22AEE072}"/>
              </a:ext>
            </a:extLst>
          </p:cNvPr>
          <p:cNvGrpSpPr/>
          <p:nvPr/>
        </p:nvGrpSpPr>
        <p:grpSpPr>
          <a:xfrm>
            <a:off x="427584" y="4769562"/>
            <a:ext cx="140786" cy="140786"/>
            <a:chOff x="6658575" y="1565525"/>
            <a:chExt cx="641100" cy="641100"/>
          </a:xfrm>
        </p:grpSpPr>
        <p:cxnSp>
          <p:nvCxnSpPr>
            <p:cNvPr id="816" name="Google Shape;816;p40">
              <a:extLst>
                <a:ext uri="{FF2B5EF4-FFF2-40B4-BE49-F238E27FC236}">
                  <a16:creationId xmlns:a16="http://schemas.microsoft.com/office/drawing/2014/main" id="{385FA3B9-79AE-71D1-A999-1A251B529FF9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7" name="Google Shape;817;p40">
              <a:extLst>
                <a:ext uri="{FF2B5EF4-FFF2-40B4-BE49-F238E27FC236}">
                  <a16:creationId xmlns:a16="http://schemas.microsoft.com/office/drawing/2014/main" id="{B51D668B-AD43-EF14-7D46-985F9C8F8C61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8" name="Google Shape;818;p40">
            <a:extLst>
              <a:ext uri="{FF2B5EF4-FFF2-40B4-BE49-F238E27FC236}">
                <a16:creationId xmlns:a16="http://schemas.microsoft.com/office/drawing/2014/main" id="{74C414EB-AD05-E5A0-1BBF-022290EC0847}"/>
              </a:ext>
            </a:extLst>
          </p:cNvPr>
          <p:cNvGrpSpPr/>
          <p:nvPr/>
        </p:nvGrpSpPr>
        <p:grpSpPr>
          <a:xfrm>
            <a:off x="8575634" y="233162"/>
            <a:ext cx="140786" cy="140786"/>
            <a:chOff x="6658575" y="1565525"/>
            <a:chExt cx="641100" cy="641100"/>
          </a:xfrm>
        </p:grpSpPr>
        <p:cxnSp>
          <p:nvCxnSpPr>
            <p:cNvPr id="819" name="Google Shape;819;p40">
              <a:extLst>
                <a:ext uri="{FF2B5EF4-FFF2-40B4-BE49-F238E27FC236}">
                  <a16:creationId xmlns:a16="http://schemas.microsoft.com/office/drawing/2014/main" id="{5416B90B-269A-FD8A-F839-EB0C50520493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0" name="Google Shape;820;p40">
              <a:extLst>
                <a:ext uri="{FF2B5EF4-FFF2-40B4-BE49-F238E27FC236}">
                  <a16:creationId xmlns:a16="http://schemas.microsoft.com/office/drawing/2014/main" id="{FC5C5F9D-DFE4-A9FC-A327-C588B47B5616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21" name="Google Shape;821;p40">
            <a:extLst>
              <a:ext uri="{FF2B5EF4-FFF2-40B4-BE49-F238E27FC236}">
                <a16:creationId xmlns:a16="http://schemas.microsoft.com/office/drawing/2014/main" id="{CAAB9E14-7E45-B005-E745-CA3AB0D70439}"/>
              </a:ext>
            </a:extLst>
          </p:cNvPr>
          <p:cNvGrpSpPr/>
          <p:nvPr/>
        </p:nvGrpSpPr>
        <p:grpSpPr>
          <a:xfrm>
            <a:off x="8575634" y="4769562"/>
            <a:ext cx="140786" cy="140786"/>
            <a:chOff x="6658575" y="1565525"/>
            <a:chExt cx="641100" cy="641100"/>
          </a:xfrm>
        </p:grpSpPr>
        <p:cxnSp>
          <p:nvCxnSpPr>
            <p:cNvPr id="822" name="Google Shape;822;p40">
              <a:extLst>
                <a:ext uri="{FF2B5EF4-FFF2-40B4-BE49-F238E27FC236}">
                  <a16:creationId xmlns:a16="http://schemas.microsoft.com/office/drawing/2014/main" id="{057F8BC2-24B0-9C90-81EC-29491F9BAE39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3" name="Google Shape;823;p40">
              <a:extLst>
                <a:ext uri="{FF2B5EF4-FFF2-40B4-BE49-F238E27FC236}">
                  <a16:creationId xmlns:a16="http://schemas.microsoft.com/office/drawing/2014/main" id="{950F6551-A525-76D6-6A6A-2A629B77DE2C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04617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8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1000" fill="hold"/>
                                        <p:tgtEl>
                                          <p:spTgt spid="8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1000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8D3D5F-F48A-6FBD-4F8B-8249910D9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Artists by Song Count</a:t>
            </a:r>
          </a:p>
        </p:txBody>
      </p:sp>
      <p:pic>
        <p:nvPicPr>
          <p:cNvPr id="8" name="Picture 7" descr="A graph of music artists&#10;&#10;Description automatically generated with medium confidence">
            <a:extLst>
              <a:ext uri="{FF2B5EF4-FFF2-40B4-BE49-F238E27FC236}">
                <a16:creationId xmlns:a16="http://schemas.microsoft.com/office/drawing/2014/main" id="{086F22B7-D10F-1EA2-6973-89AED72130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66"/>
          <a:stretch/>
        </p:blipFill>
        <p:spPr>
          <a:xfrm>
            <a:off x="1283649" y="1193071"/>
            <a:ext cx="6576702" cy="357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20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>
          <a:extLst>
            <a:ext uri="{FF2B5EF4-FFF2-40B4-BE49-F238E27FC236}">
              <a16:creationId xmlns:a16="http://schemas.microsoft.com/office/drawing/2014/main" id="{A344D6A8-A92F-1230-22C6-59095F53E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1451D90-238C-5B27-751A-D999B6F7F26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572000" y="539999"/>
            <a:ext cx="3851997" cy="40635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Google Shape;221;p31">
            <a:extLst>
              <a:ext uri="{FF2B5EF4-FFF2-40B4-BE49-F238E27FC236}">
                <a16:creationId xmlns:a16="http://schemas.microsoft.com/office/drawing/2014/main" id="{23BAF95E-A2AB-7D6A-4247-9CE43F3F66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62" y="1834878"/>
            <a:ext cx="4395418" cy="25516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Data</a:t>
            </a:r>
            <a:br>
              <a:rPr lang="en" sz="4700" dirty="0"/>
            </a:br>
            <a:r>
              <a:rPr lang="en" sz="4700" dirty="0"/>
              <a:t>Preparation</a:t>
            </a:r>
            <a:endParaRPr sz="4700" dirty="0"/>
          </a:p>
        </p:txBody>
      </p:sp>
      <p:sp>
        <p:nvSpPr>
          <p:cNvPr id="222" name="Google Shape;222;p31">
            <a:extLst>
              <a:ext uri="{FF2B5EF4-FFF2-40B4-BE49-F238E27FC236}">
                <a16:creationId xmlns:a16="http://schemas.microsoft.com/office/drawing/2014/main" id="{629CA2E2-2F26-CFB4-3EDE-3C69BDEB0FE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151515" y="744439"/>
            <a:ext cx="2366400" cy="16192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dirty="0"/>
              <a:t>04</a:t>
            </a:r>
            <a:endParaRPr sz="4600" dirty="0"/>
          </a:p>
        </p:txBody>
      </p:sp>
      <p:grpSp>
        <p:nvGrpSpPr>
          <p:cNvPr id="224" name="Google Shape;224;p31">
            <a:extLst>
              <a:ext uri="{FF2B5EF4-FFF2-40B4-BE49-F238E27FC236}">
                <a16:creationId xmlns:a16="http://schemas.microsoft.com/office/drawing/2014/main" id="{4A8BC3CA-83C7-9022-6D3F-D72EC929C00E}"/>
              </a:ext>
            </a:extLst>
          </p:cNvPr>
          <p:cNvGrpSpPr/>
          <p:nvPr/>
        </p:nvGrpSpPr>
        <p:grpSpPr>
          <a:xfrm>
            <a:off x="427584" y="233162"/>
            <a:ext cx="140786" cy="140786"/>
            <a:chOff x="6658575" y="1565525"/>
            <a:chExt cx="641100" cy="641100"/>
          </a:xfrm>
        </p:grpSpPr>
        <p:cxnSp>
          <p:nvCxnSpPr>
            <p:cNvPr id="225" name="Google Shape;225;p31">
              <a:extLst>
                <a:ext uri="{FF2B5EF4-FFF2-40B4-BE49-F238E27FC236}">
                  <a16:creationId xmlns:a16="http://schemas.microsoft.com/office/drawing/2014/main" id="{6DBD764B-8DB1-E70E-69E1-3A129A1A46C6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31">
              <a:extLst>
                <a:ext uri="{FF2B5EF4-FFF2-40B4-BE49-F238E27FC236}">
                  <a16:creationId xmlns:a16="http://schemas.microsoft.com/office/drawing/2014/main" id="{3DFCB90D-AB6A-E1F9-5059-8337C66D5EF0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7" name="Google Shape;227;p31">
            <a:extLst>
              <a:ext uri="{FF2B5EF4-FFF2-40B4-BE49-F238E27FC236}">
                <a16:creationId xmlns:a16="http://schemas.microsoft.com/office/drawing/2014/main" id="{362A3076-5E6E-E385-CB72-E4A5F308B812}"/>
              </a:ext>
            </a:extLst>
          </p:cNvPr>
          <p:cNvGrpSpPr/>
          <p:nvPr/>
        </p:nvGrpSpPr>
        <p:grpSpPr>
          <a:xfrm>
            <a:off x="427584" y="4769562"/>
            <a:ext cx="140786" cy="140786"/>
            <a:chOff x="6658575" y="1565525"/>
            <a:chExt cx="641100" cy="641100"/>
          </a:xfrm>
        </p:grpSpPr>
        <p:cxnSp>
          <p:nvCxnSpPr>
            <p:cNvPr id="228" name="Google Shape;228;p31">
              <a:extLst>
                <a:ext uri="{FF2B5EF4-FFF2-40B4-BE49-F238E27FC236}">
                  <a16:creationId xmlns:a16="http://schemas.microsoft.com/office/drawing/2014/main" id="{C1CEC7B7-501E-34B8-2924-A1AE0223C9CA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31">
              <a:extLst>
                <a:ext uri="{FF2B5EF4-FFF2-40B4-BE49-F238E27FC236}">
                  <a16:creationId xmlns:a16="http://schemas.microsoft.com/office/drawing/2014/main" id="{8B29DFDC-4CA2-C518-927A-EA78F934BEFF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0" name="Google Shape;230;p31">
            <a:extLst>
              <a:ext uri="{FF2B5EF4-FFF2-40B4-BE49-F238E27FC236}">
                <a16:creationId xmlns:a16="http://schemas.microsoft.com/office/drawing/2014/main" id="{5C3AF3D7-91ED-6C37-9376-1E99D43096A3}"/>
              </a:ext>
            </a:extLst>
          </p:cNvPr>
          <p:cNvGrpSpPr/>
          <p:nvPr/>
        </p:nvGrpSpPr>
        <p:grpSpPr>
          <a:xfrm>
            <a:off x="8575634" y="233162"/>
            <a:ext cx="140786" cy="140786"/>
            <a:chOff x="6658575" y="1565525"/>
            <a:chExt cx="641100" cy="641100"/>
          </a:xfrm>
        </p:grpSpPr>
        <p:cxnSp>
          <p:nvCxnSpPr>
            <p:cNvPr id="231" name="Google Shape;231;p31">
              <a:extLst>
                <a:ext uri="{FF2B5EF4-FFF2-40B4-BE49-F238E27FC236}">
                  <a16:creationId xmlns:a16="http://schemas.microsoft.com/office/drawing/2014/main" id="{07B2C930-39C6-2113-9276-AC15499B16BB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31">
              <a:extLst>
                <a:ext uri="{FF2B5EF4-FFF2-40B4-BE49-F238E27FC236}">
                  <a16:creationId xmlns:a16="http://schemas.microsoft.com/office/drawing/2014/main" id="{834C19AA-F46A-4C0E-AF70-10006AFDFFFC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3" name="Google Shape;233;p31">
            <a:extLst>
              <a:ext uri="{FF2B5EF4-FFF2-40B4-BE49-F238E27FC236}">
                <a16:creationId xmlns:a16="http://schemas.microsoft.com/office/drawing/2014/main" id="{BD7D7D32-1BE7-B802-85B7-46C2002E803B}"/>
              </a:ext>
            </a:extLst>
          </p:cNvPr>
          <p:cNvGrpSpPr/>
          <p:nvPr/>
        </p:nvGrpSpPr>
        <p:grpSpPr>
          <a:xfrm>
            <a:off x="8575634" y="4769562"/>
            <a:ext cx="140786" cy="140786"/>
            <a:chOff x="6658575" y="1565525"/>
            <a:chExt cx="641100" cy="641100"/>
          </a:xfrm>
        </p:grpSpPr>
        <p:cxnSp>
          <p:nvCxnSpPr>
            <p:cNvPr id="234" name="Google Shape;234;p31">
              <a:extLst>
                <a:ext uri="{FF2B5EF4-FFF2-40B4-BE49-F238E27FC236}">
                  <a16:creationId xmlns:a16="http://schemas.microsoft.com/office/drawing/2014/main" id="{ABDE3070-3635-8B30-BBE5-57CF4E4B4044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" name="Google Shape;235;p31">
              <a:extLst>
                <a:ext uri="{FF2B5EF4-FFF2-40B4-BE49-F238E27FC236}">
                  <a16:creationId xmlns:a16="http://schemas.microsoft.com/office/drawing/2014/main" id="{DA30B4E1-ACE7-E8B6-92B7-DB77AD85057B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" name="Google Shape;8008;p57">
            <a:extLst>
              <a:ext uri="{FF2B5EF4-FFF2-40B4-BE49-F238E27FC236}">
                <a16:creationId xmlns:a16="http://schemas.microsoft.com/office/drawing/2014/main" id="{6BC3F1DB-C9B1-358F-3847-11DB8F640E25}"/>
              </a:ext>
            </a:extLst>
          </p:cNvPr>
          <p:cNvGrpSpPr/>
          <p:nvPr/>
        </p:nvGrpSpPr>
        <p:grpSpPr>
          <a:xfrm>
            <a:off x="4824377" y="744438"/>
            <a:ext cx="3347315" cy="1550705"/>
            <a:chOff x="634175" y="2986275"/>
            <a:chExt cx="3147949" cy="1458344"/>
          </a:xfrm>
        </p:grpSpPr>
        <p:cxnSp>
          <p:nvCxnSpPr>
            <p:cNvPr id="4" name="Google Shape;8009;p57">
              <a:extLst>
                <a:ext uri="{FF2B5EF4-FFF2-40B4-BE49-F238E27FC236}">
                  <a16:creationId xmlns:a16="http://schemas.microsoft.com/office/drawing/2014/main" id="{208FAB15-B4A5-D08B-235F-C48CF612A330}"/>
                </a:ext>
              </a:extLst>
            </p:cNvPr>
            <p:cNvCxnSpPr>
              <a:stCxn id="10" idx="4"/>
              <a:endCxn id="12" idx="0"/>
            </p:cNvCxnSpPr>
            <p:nvPr/>
          </p:nvCxnSpPr>
          <p:spPr>
            <a:xfrm>
              <a:off x="929975" y="3577875"/>
              <a:ext cx="5913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8012;p57">
              <a:extLst>
                <a:ext uri="{FF2B5EF4-FFF2-40B4-BE49-F238E27FC236}">
                  <a16:creationId xmlns:a16="http://schemas.microsoft.com/office/drawing/2014/main" id="{76E89801-9497-FD43-99CA-1DDD4432027F}"/>
                </a:ext>
              </a:extLst>
            </p:cNvPr>
            <p:cNvCxnSpPr>
              <a:stCxn id="12" idx="0"/>
              <a:endCxn id="9" idx="4"/>
            </p:cNvCxnSpPr>
            <p:nvPr/>
          </p:nvCxnSpPr>
          <p:spPr>
            <a:xfrm rot="10800000" flipH="1">
              <a:off x="1521366" y="3577919"/>
              <a:ext cx="6867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8014;p57">
              <a:extLst>
                <a:ext uri="{FF2B5EF4-FFF2-40B4-BE49-F238E27FC236}">
                  <a16:creationId xmlns:a16="http://schemas.microsoft.com/office/drawing/2014/main" id="{DC561B9E-B1B9-7986-BF8E-584602533B83}"/>
                </a:ext>
              </a:extLst>
            </p:cNvPr>
            <p:cNvCxnSpPr>
              <a:stCxn id="9" idx="4"/>
              <a:endCxn id="11" idx="0"/>
            </p:cNvCxnSpPr>
            <p:nvPr/>
          </p:nvCxnSpPr>
          <p:spPr>
            <a:xfrm>
              <a:off x="2208152" y="3577875"/>
              <a:ext cx="6867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8016;p57">
              <a:extLst>
                <a:ext uri="{FF2B5EF4-FFF2-40B4-BE49-F238E27FC236}">
                  <a16:creationId xmlns:a16="http://schemas.microsoft.com/office/drawing/2014/main" id="{27D0B603-92EB-1FA9-C55C-F2D03E3F4CF0}"/>
                </a:ext>
              </a:extLst>
            </p:cNvPr>
            <p:cNvCxnSpPr>
              <a:stCxn id="11" idx="0"/>
              <a:endCxn id="8" idx="4"/>
            </p:cNvCxnSpPr>
            <p:nvPr/>
          </p:nvCxnSpPr>
          <p:spPr>
            <a:xfrm rot="10800000" flipH="1">
              <a:off x="2894933" y="3577918"/>
              <a:ext cx="5913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" name="Google Shape;8017;p57">
              <a:extLst>
                <a:ext uri="{FF2B5EF4-FFF2-40B4-BE49-F238E27FC236}">
                  <a16:creationId xmlns:a16="http://schemas.microsoft.com/office/drawing/2014/main" id="{4068AABD-A2BA-FCD6-6933-560894B37E5B}"/>
                </a:ext>
              </a:extLst>
            </p:cNvPr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8013;p57">
              <a:extLst>
                <a:ext uri="{FF2B5EF4-FFF2-40B4-BE49-F238E27FC236}">
                  <a16:creationId xmlns:a16="http://schemas.microsoft.com/office/drawing/2014/main" id="{AED2260B-0038-086D-8108-60D2A03BF523}"/>
                </a:ext>
              </a:extLst>
            </p:cNvPr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8010;p57">
              <a:extLst>
                <a:ext uri="{FF2B5EF4-FFF2-40B4-BE49-F238E27FC236}">
                  <a16:creationId xmlns:a16="http://schemas.microsoft.com/office/drawing/2014/main" id="{6A38F283-916C-2363-5A6F-BF3AA7F7516E}"/>
                </a:ext>
              </a:extLst>
            </p:cNvPr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8015;p57">
              <a:extLst>
                <a:ext uri="{FF2B5EF4-FFF2-40B4-BE49-F238E27FC236}">
                  <a16:creationId xmlns:a16="http://schemas.microsoft.com/office/drawing/2014/main" id="{E0C22D9D-7D19-9DE4-49F6-8040D26041D7}"/>
                </a:ext>
              </a:extLst>
            </p:cNvPr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8011;p57">
              <a:extLst>
                <a:ext uri="{FF2B5EF4-FFF2-40B4-BE49-F238E27FC236}">
                  <a16:creationId xmlns:a16="http://schemas.microsoft.com/office/drawing/2014/main" id="{795CA5D5-9783-5164-AA83-39CFF0C8AA19}"/>
                </a:ext>
              </a:extLst>
            </p:cNvPr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" name="Google Shape;8008;p57">
            <a:extLst>
              <a:ext uri="{FF2B5EF4-FFF2-40B4-BE49-F238E27FC236}">
                <a16:creationId xmlns:a16="http://schemas.microsoft.com/office/drawing/2014/main" id="{622599ED-16E9-35B4-6376-6A4CE20C7B38}"/>
              </a:ext>
            </a:extLst>
          </p:cNvPr>
          <p:cNvGrpSpPr/>
          <p:nvPr/>
        </p:nvGrpSpPr>
        <p:grpSpPr>
          <a:xfrm rot="10800000">
            <a:off x="4824377" y="1666029"/>
            <a:ext cx="3347315" cy="1550705"/>
            <a:chOff x="634175" y="2986275"/>
            <a:chExt cx="3147949" cy="1458344"/>
          </a:xfrm>
        </p:grpSpPr>
        <p:cxnSp>
          <p:nvCxnSpPr>
            <p:cNvPr id="14" name="Google Shape;8009;p57">
              <a:extLst>
                <a:ext uri="{FF2B5EF4-FFF2-40B4-BE49-F238E27FC236}">
                  <a16:creationId xmlns:a16="http://schemas.microsoft.com/office/drawing/2014/main" id="{DA25BB35-D831-36BE-5AFE-EECCCAB4DACC}"/>
                </a:ext>
              </a:extLst>
            </p:cNvPr>
            <p:cNvCxnSpPr>
              <a:stCxn id="20" idx="4"/>
              <a:endCxn id="22" idx="0"/>
            </p:cNvCxnSpPr>
            <p:nvPr/>
          </p:nvCxnSpPr>
          <p:spPr>
            <a:xfrm>
              <a:off x="929975" y="3577875"/>
              <a:ext cx="5913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8012;p57">
              <a:extLst>
                <a:ext uri="{FF2B5EF4-FFF2-40B4-BE49-F238E27FC236}">
                  <a16:creationId xmlns:a16="http://schemas.microsoft.com/office/drawing/2014/main" id="{45A76341-00C5-33F6-FF04-540EF660322B}"/>
                </a:ext>
              </a:extLst>
            </p:cNvPr>
            <p:cNvCxnSpPr>
              <a:stCxn id="22" idx="0"/>
              <a:endCxn id="19" idx="4"/>
            </p:cNvCxnSpPr>
            <p:nvPr/>
          </p:nvCxnSpPr>
          <p:spPr>
            <a:xfrm rot="10800000" flipH="1">
              <a:off x="1521366" y="3577919"/>
              <a:ext cx="6867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8014;p57">
              <a:extLst>
                <a:ext uri="{FF2B5EF4-FFF2-40B4-BE49-F238E27FC236}">
                  <a16:creationId xmlns:a16="http://schemas.microsoft.com/office/drawing/2014/main" id="{BCC7CFDB-7A2A-9486-38C1-B5B68B686CC8}"/>
                </a:ext>
              </a:extLst>
            </p:cNvPr>
            <p:cNvCxnSpPr>
              <a:stCxn id="19" idx="4"/>
              <a:endCxn id="21" idx="0"/>
            </p:cNvCxnSpPr>
            <p:nvPr/>
          </p:nvCxnSpPr>
          <p:spPr>
            <a:xfrm>
              <a:off x="2208152" y="3577875"/>
              <a:ext cx="6867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8016;p57">
              <a:extLst>
                <a:ext uri="{FF2B5EF4-FFF2-40B4-BE49-F238E27FC236}">
                  <a16:creationId xmlns:a16="http://schemas.microsoft.com/office/drawing/2014/main" id="{A8A1A677-44FC-5ECE-281A-0DF55AB728FE}"/>
                </a:ext>
              </a:extLst>
            </p:cNvPr>
            <p:cNvCxnSpPr>
              <a:stCxn id="21" idx="0"/>
              <a:endCxn id="18" idx="4"/>
            </p:cNvCxnSpPr>
            <p:nvPr/>
          </p:nvCxnSpPr>
          <p:spPr>
            <a:xfrm rot="10800000" flipH="1">
              <a:off x="2894933" y="3577918"/>
              <a:ext cx="5913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" name="Google Shape;8017;p57">
              <a:extLst>
                <a:ext uri="{FF2B5EF4-FFF2-40B4-BE49-F238E27FC236}">
                  <a16:creationId xmlns:a16="http://schemas.microsoft.com/office/drawing/2014/main" id="{E49F4899-0F70-716E-49B8-D5D76C396311}"/>
                </a:ext>
              </a:extLst>
            </p:cNvPr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8013;p57">
              <a:extLst>
                <a:ext uri="{FF2B5EF4-FFF2-40B4-BE49-F238E27FC236}">
                  <a16:creationId xmlns:a16="http://schemas.microsoft.com/office/drawing/2014/main" id="{B3CB09AA-CAE9-F942-65C4-3052B5A8112F}"/>
                </a:ext>
              </a:extLst>
            </p:cNvPr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8010;p57">
              <a:extLst>
                <a:ext uri="{FF2B5EF4-FFF2-40B4-BE49-F238E27FC236}">
                  <a16:creationId xmlns:a16="http://schemas.microsoft.com/office/drawing/2014/main" id="{7D03B133-7B68-BFDB-C0A6-4F36C1E9FE56}"/>
                </a:ext>
              </a:extLst>
            </p:cNvPr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8015;p57">
              <a:extLst>
                <a:ext uri="{FF2B5EF4-FFF2-40B4-BE49-F238E27FC236}">
                  <a16:creationId xmlns:a16="http://schemas.microsoft.com/office/drawing/2014/main" id="{F78FD15C-768F-0BCD-2E51-ACB05C84E42D}"/>
                </a:ext>
              </a:extLst>
            </p:cNvPr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8011;p57">
              <a:extLst>
                <a:ext uri="{FF2B5EF4-FFF2-40B4-BE49-F238E27FC236}">
                  <a16:creationId xmlns:a16="http://schemas.microsoft.com/office/drawing/2014/main" id="{9B8F31A3-F33D-C9BB-01BA-495FA372136D}"/>
                </a:ext>
              </a:extLst>
            </p:cNvPr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" name="Google Shape;8008;p57">
            <a:extLst>
              <a:ext uri="{FF2B5EF4-FFF2-40B4-BE49-F238E27FC236}">
                <a16:creationId xmlns:a16="http://schemas.microsoft.com/office/drawing/2014/main" id="{DF3EAC0B-F7D3-61E4-EAFD-B8E9302FAC41}"/>
              </a:ext>
            </a:extLst>
          </p:cNvPr>
          <p:cNvGrpSpPr/>
          <p:nvPr/>
        </p:nvGrpSpPr>
        <p:grpSpPr>
          <a:xfrm>
            <a:off x="4824288" y="2590038"/>
            <a:ext cx="3347315" cy="1550705"/>
            <a:chOff x="634175" y="2986275"/>
            <a:chExt cx="3147949" cy="1458344"/>
          </a:xfrm>
        </p:grpSpPr>
        <p:cxnSp>
          <p:nvCxnSpPr>
            <p:cNvPr id="24" name="Google Shape;8009;p57">
              <a:extLst>
                <a:ext uri="{FF2B5EF4-FFF2-40B4-BE49-F238E27FC236}">
                  <a16:creationId xmlns:a16="http://schemas.microsoft.com/office/drawing/2014/main" id="{9DA1A390-520A-069B-B2FC-A29810ED4205}"/>
                </a:ext>
              </a:extLst>
            </p:cNvPr>
            <p:cNvCxnSpPr>
              <a:stCxn id="30" idx="4"/>
              <a:endCxn id="32" idx="0"/>
            </p:cNvCxnSpPr>
            <p:nvPr/>
          </p:nvCxnSpPr>
          <p:spPr>
            <a:xfrm>
              <a:off x="929975" y="3577875"/>
              <a:ext cx="5913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8012;p57">
              <a:extLst>
                <a:ext uri="{FF2B5EF4-FFF2-40B4-BE49-F238E27FC236}">
                  <a16:creationId xmlns:a16="http://schemas.microsoft.com/office/drawing/2014/main" id="{F2EE5364-AF1F-ED0C-3A9B-E07D6EF4A72B}"/>
                </a:ext>
              </a:extLst>
            </p:cNvPr>
            <p:cNvCxnSpPr>
              <a:stCxn id="32" idx="0"/>
              <a:endCxn id="29" idx="4"/>
            </p:cNvCxnSpPr>
            <p:nvPr/>
          </p:nvCxnSpPr>
          <p:spPr>
            <a:xfrm rot="10800000" flipH="1">
              <a:off x="1521366" y="3577919"/>
              <a:ext cx="6867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8014;p57">
              <a:extLst>
                <a:ext uri="{FF2B5EF4-FFF2-40B4-BE49-F238E27FC236}">
                  <a16:creationId xmlns:a16="http://schemas.microsoft.com/office/drawing/2014/main" id="{EF1FA6FB-F0E7-9A8A-1BF4-EBC8B1427568}"/>
                </a:ext>
              </a:extLst>
            </p:cNvPr>
            <p:cNvCxnSpPr>
              <a:stCxn id="29" idx="4"/>
              <a:endCxn id="31" idx="0"/>
            </p:cNvCxnSpPr>
            <p:nvPr/>
          </p:nvCxnSpPr>
          <p:spPr>
            <a:xfrm>
              <a:off x="2208152" y="3577875"/>
              <a:ext cx="6867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8016;p57">
              <a:extLst>
                <a:ext uri="{FF2B5EF4-FFF2-40B4-BE49-F238E27FC236}">
                  <a16:creationId xmlns:a16="http://schemas.microsoft.com/office/drawing/2014/main" id="{FD850A74-2EF3-FE31-2705-2C4BF39A325B}"/>
                </a:ext>
              </a:extLst>
            </p:cNvPr>
            <p:cNvCxnSpPr>
              <a:stCxn id="31" idx="0"/>
              <a:endCxn id="28" idx="4"/>
            </p:cNvCxnSpPr>
            <p:nvPr/>
          </p:nvCxnSpPr>
          <p:spPr>
            <a:xfrm rot="10800000" flipH="1">
              <a:off x="2894933" y="3577918"/>
              <a:ext cx="591300" cy="275100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" name="Google Shape;8017;p57">
              <a:extLst>
                <a:ext uri="{FF2B5EF4-FFF2-40B4-BE49-F238E27FC236}">
                  <a16:creationId xmlns:a16="http://schemas.microsoft.com/office/drawing/2014/main" id="{6D83DDD3-1062-6379-0E9C-DE76F24A8D04}"/>
                </a:ext>
              </a:extLst>
            </p:cNvPr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8013;p57">
              <a:extLst>
                <a:ext uri="{FF2B5EF4-FFF2-40B4-BE49-F238E27FC236}">
                  <a16:creationId xmlns:a16="http://schemas.microsoft.com/office/drawing/2014/main" id="{F2932D71-0AB9-3D06-4035-76E61687EEA9}"/>
                </a:ext>
              </a:extLst>
            </p:cNvPr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8010;p57">
              <a:extLst>
                <a:ext uri="{FF2B5EF4-FFF2-40B4-BE49-F238E27FC236}">
                  <a16:creationId xmlns:a16="http://schemas.microsoft.com/office/drawing/2014/main" id="{10A0D2AE-40C6-A7A1-458B-66337228C862}"/>
                </a:ext>
              </a:extLst>
            </p:cNvPr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8015;p57">
              <a:extLst>
                <a:ext uri="{FF2B5EF4-FFF2-40B4-BE49-F238E27FC236}">
                  <a16:creationId xmlns:a16="http://schemas.microsoft.com/office/drawing/2014/main" id="{F601FD20-E5EC-7AA5-8801-E3ECE11B32A8}"/>
                </a:ext>
              </a:extLst>
            </p:cNvPr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8011;p57">
              <a:extLst>
                <a:ext uri="{FF2B5EF4-FFF2-40B4-BE49-F238E27FC236}">
                  <a16:creationId xmlns:a16="http://schemas.microsoft.com/office/drawing/2014/main" id="{AB4FCEE5-0DC5-7C36-A888-3F623CFCA1AB}"/>
                </a:ext>
              </a:extLst>
            </p:cNvPr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957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27B4BB-1884-BE8D-AC61-304B59147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CA7A89-2277-E7AD-D0CD-49A2AA885B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68" t="28327" r="18716" b="21395"/>
          <a:stretch/>
        </p:blipFill>
        <p:spPr>
          <a:xfrm>
            <a:off x="740664" y="2697480"/>
            <a:ext cx="1035438" cy="804672"/>
          </a:xfrm>
          <a:prstGeom prst="rect">
            <a:avLst/>
          </a:prstGeom>
        </p:spPr>
      </p:pic>
      <p:sp>
        <p:nvSpPr>
          <p:cNvPr id="8" name="Google Shape;194;p30">
            <a:extLst>
              <a:ext uri="{FF2B5EF4-FFF2-40B4-BE49-F238E27FC236}">
                <a16:creationId xmlns:a16="http://schemas.microsoft.com/office/drawing/2014/main" id="{CF29C108-E108-DE9A-DD63-E3AE7DE0A310}"/>
              </a:ext>
            </a:extLst>
          </p:cNvPr>
          <p:cNvSpPr txBox="1">
            <a:spLocks/>
          </p:cNvSpPr>
          <p:nvPr/>
        </p:nvSpPr>
        <p:spPr>
          <a:xfrm>
            <a:off x="33633" y="3099816"/>
            <a:ext cx="2449500" cy="10530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Non-genre tags</a:t>
            </a:r>
          </a:p>
        </p:txBody>
      </p:sp>
      <p:sp>
        <p:nvSpPr>
          <p:cNvPr id="9" name="Google Shape;194;p30">
            <a:extLst>
              <a:ext uri="{FF2B5EF4-FFF2-40B4-BE49-F238E27FC236}">
                <a16:creationId xmlns:a16="http://schemas.microsoft.com/office/drawing/2014/main" id="{541291F7-2CDB-5DDD-248D-2E7316C9735C}"/>
              </a:ext>
            </a:extLst>
          </p:cNvPr>
          <p:cNvSpPr txBox="1">
            <a:spLocks/>
          </p:cNvSpPr>
          <p:nvPr/>
        </p:nvSpPr>
        <p:spPr>
          <a:xfrm>
            <a:off x="3190164" y="2214050"/>
            <a:ext cx="2449500" cy="19388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Merging of 3 different CSV files: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Laptop - Isaiah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PC - Isaiah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PC - Jason</a:t>
            </a:r>
          </a:p>
        </p:txBody>
      </p:sp>
      <p:sp>
        <p:nvSpPr>
          <p:cNvPr id="10" name="Google Shape;194;p30">
            <a:extLst>
              <a:ext uri="{FF2B5EF4-FFF2-40B4-BE49-F238E27FC236}">
                <a16:creationId xmlns:a16="http://schemas.microsoft.com/office/drawing/2014/main" id="{C3C7A428-6421-8409-7FD4-B72933615611}"/>
              </a:ext>
            </a:extLst>
          </p:cNvPr>
          <p:cNvSpPr txBox="1">
            <a:spLocks/>
          </p:cNvSpPr>
          <p:nvPr/>
        </p:nvSpPr>
        <p:spPr>
          <a:xfrm>
            <a:off x="6346695" y="2293820"/>
            <a:ext cx="2449500" cy="1611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Additional Steps:</a:t>
            </a:r>
          </a:p>
          <a:p>
            <a:pPr algn="ctr"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Remove duplicate/redundant data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Obtain User Data</a:t>
            </a:r>
          </a:p>
        </p:txBody>
      </p:sp>
    </p:spTree>
    <p:extLst>
      <p:ext uri="{BB962C8B-B14F-4D97-AF65-F5344CB8AC3E}">
        <p14:creationId xmlns:p14="http://schemas.microsoft.com/office/powerpoint/2010/main" val="2723411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48"/>
          <p:cNvSpPr txBox="1">
            <a:spLocks noGrp="1"/>
          </p:cNvSpPr>
          <p:nvPr>
            <p:ph type="ctrTitle"/>
          </p:nvPr>
        </p:nvSpPr>
        <p:spPr>
          <a:xfrm>
            <a:off x="4572000" y="625135"/>
            <a:ext cx="4068900" cy="85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6000" dirty="0"/>
              <a:t>Questions?</a:t>
            </a:r>
            <a:endParaRPr sz="6000" dirty="0"/>
          </a:p>
        </p:txBody>
      </p:sp>
      <p:sp>
        <p:nvSpPr>
          <p:cNvPr id="978" name="Google Shape;978;p48"/>
          <p:cNvSpPr txBox="1">
            <a:spLocks noGrp="1"/>
          </p:cNvSpPr>
          <p:nvPr>
            <p:ph type="subTitle" idx="1"/>
          </p:nvPr>
        </p:nvSpPr>
        <p:spPr>
          <a:xfrm>
            <a:off x="4462350" y="1933755"/>
            <a:ext cx="4422570" cy="12759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Thanks for Listening</a:t>
            </a:r>
            <a:endParaRPr sz="4800" dirty="0"/>
          </a:p>
        </p:txBody>
      </p:sp>
      <p:cxnSp>
        <p:nvCxnSpPr>
          <p:cNvPr id="995" name="Google Shape;995;p48"/>
          <p:cNvCxnSpPr>
            <a:cxnSpLocks/>
          </p:cNvCxnSpPr>
          <p:nvPr/>
        </p:nvCxnSpPr>
        <p:spPr>
          <a:xfrm flipV="1">
            <a:off x="-27875" y="1248337"/>
            <a:ext cx="4254959" cy="70388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6" name="Google Shape;996;p48"/>
          <p:cNvGrpSpPr/>
          <p:nvPr/>
        </p:nvGrpSpPr>
        <p:grpSpPr>
          <a:xfrm flipH="1">
            <a:off x="4282026" y="1177944"/>
            <a:ext cx="140786" cy="140786"/>
            <a:chOff x="6658575" y="1565525"/>
            <a:chExt cx="641100" cy="641100"/>
          </a:xfrm>
        </p:grpSpPr>
        <p:cxnSp>
          <p:nvCxnSpPr>
            <p:cNvPr id="997" name="Google Shape;997;p48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8" name="Google Shape;998;p48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1000" fill="hold"/>
                                        <p:tgtEl>
                                          <p:spTgt spid="9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>
          <a:extLst>
            <a:ext uri="{FF2B5EF4-FFF2-40B4-BE49-F238E27FC236}">
              <a16:creationId xmlns:a16="http://schemas.microsoft.com/office/drawing/2014/main" id="{A0621C50-5281-EC04-2E4E-054F6159F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4EE6045-7441-03AC-D5C6-D825517AE727}"/>
              </a:ext>
            </a:extLst>
          </p:cNvPr>
          <p:cNvSpPr/>
          <p:nvPr/>
        </p:nvSpPr>
        <p:spPr>
          <a:xfrm>
            <a:off x="4572000" y="539999"/>
            <a:ext cx="3851997" cy="40635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Google Shape;221;p31">
            <a:extLst>
              <a:ext uri="{FF2B5EF4-FFF2-40B4-BE49-F238E27FC236}">
                <a16:creationId xmlns:a16="http://schemas.microsoft.com/office/drawing/2014/main" id="{858FF296-499C-D188-C5E2-62F72D518E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2830" y="2280078"/>
            <a:ext cx="3328069" cy="21064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Project</a:t>
            </a:r>
            <a:br>
              <a:rPr lang="en" sz="6000" dirty="0"/>
            </a:br>
            <a:r>
              <a:rPr lang="en" sz="6000" dirty="0"/>
              <a:t>Design</a:t>
            </a:r>
            <a:endParaRPr sz="6000" dirty="0"/>
          </a:p>
        </p:txBody>
      </p:sp>
      <p:sp>
        <p:nvSpPr>
          <p:cNvPr id="222" name="Google Shape;222;p31">
            <a:extLst>
              <a:ext uri="{FF2B5EF4-FFF2-40B4-BE49-F238E27FC236}">
                <a16:creationId xmlns:a16="http://schemas.microsoft.com/office/drawing/2014/main" id="{86A2665C-E16F-1BC7-24AB-97A65E1DAB8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337266" y="744439"/>
            <a:ext cx="2366400" cy="16192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dirty="0"/>
              <a:t>01</a:t>
            </a:r>
            <a:endParaRPr sz="4600" dirty="0"/>
          </a:p>
        </p:txBody>
      </p:sp>
      <p:grpSp>
        <p:nvGrpSpPr>
          <p:cNvPr id="224" name="Google Shape;224;p31">
            <a:extLst>
              <a:ext uri="{FF2B5EF4-FFF2-40B4-BE49-F238E27FC236}">
                <a16:creationId xmlns:a16="http://schemas.microsoft.com/office/drawing/2014/main" id="{CA2B0A4B-0892-DB79-1DFA-6D11C6806307}"/>
              </a:ext>
            </a:extLst>
          </p:cNvPr>
          <p:cNvGrpSpPr/>
          <p:nvPr/>
        </p:nvGrpSpPr>
        <p:grpSpPr>
          <a:xfrm>
            <a:off x="427584" y="233162"/>
            <a:ext cx="140786" cy="140786"/>
            <a:chOff x="6658575" y="1565525"/>
            <a:chExt cx="641100" cy="641100"/>
          </a:xfrm>
        </p:grpSpPr>
        <p:cxnSp>
          <p:nvCxnSpPr>
            <p:cNvPr id="225" name="Google Shape;225;p31">
              <a:extLst>
                <a:ext uri="{FF2B5EF4-FFF2-40B4-BE49-F238E27FC236}">
                  <a16:creationId xmlns:a16="http://schemas.microsoft.com/office/drawing/2014/main" id="{D78365C1-BF69-5214-FC13-9EA203159E80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31">
              <a:extLst>
                <a:ext uri="{FF2B5EF4-FFF2-40B4-BE49-F238E27FC236}">
                  <a16:creationId xmlns:a16="http://schemas.microsoft.com/office/drawing/2014/main" id="{346EE190-7470-A236-E86F-625518346D1A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7" name="Google Shape;227;p31">
            <a:extLst>
              <a:ext uri="{FF2B5EF4-FFF2-40B4-BE49-F238E27FC236}">
                <a16:creationId xmlns:a16="http://schemas.microsoft.com/office/drawing/2014/main" id="{273F8D9D-326E-8635-ADDB-9C45950CD51A}"/>
              </a:ext>
            </a:extLst>
          </p:cNvPr>
          <p:cNvGrpSpPr/>
          <p:nvPr/>
        </p:nvGrpSpPr>
        <p:grpSpPr>
          <a:xfrm>
            <a:off x="427584" y="4769562"/>
            <a:ext cx="140786" cy="140786"/>
            <a:chOff x="6658575" y="1565525"/>
            <a:chExt cx="641100" cy="641100"/>
          </a:xfrm>
        </p:grpSpPr>
        <p:cxnSp>
          <p:nvCxnSpPr>
            <p:cNvPr id="228" name="Google Shape;228;p31">
              <a:extLst>
                <a:ext uri="{FF2B5EF4-FFF2-40B4-BE49-F238E27FC236}">
                  <a16:creationId xmlns:a16="http://schemas.microsoft.com/office/drawing/2014/main" id="{66779470-EE90-AD99-116A-810DAA33235E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31">
              <a:extLst>
                <a:ext uri="{FF2B5EF4-FFF2-40B4-BE49-F238E27FC236}">
                  <a16:creationId xmlns:a16="http://schemas.microsoft.com/office/drawing/2014/main" id="{505BE5C2-E992-B3B1-B69A-3F1BCDC5C7B4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0" name="Google Shape;230;p31">
            <a:extLst>
              <a:ext uri="{FF2B5EF4-FFF2-40B4-BE49-F238E27FC236}">
                <a16:creationId xmlns:a16="http://schemas.microsoft.com/office/drawing/2014/main" id="{7458A2B8-4CB0-6F05-AE80-92E4322F54E0}"/>
              </a:ext>
            </a:extLst>
          </p:cNvPr>
          <p:cNvGrpSpPr/>
          <p:nvPr/>
        </p:nvGrpSpPr>
        <p:grpSpPr>
          <a:xfrm>
            <a:off x="8575634" y="233162"/>
            <a:ext cx="140786" cy="140786"/>
            <a:chOff x="6658575" y="1565525"/>
            <a:chExt cx="641100" cy="641100"/>
          </a:xfrm>
        </p:grpSpPr>
        <p:cxnSp>
          <p:nvCxnSpPr>
            <p:cNvPr id="231" name="Google Shape;231;p31">
              <a:extLst>
                <a:ext uri="{FF2B5EF4-FFF2-40B4-BE49-F238E27FC236}">
                  <a16:creationId xmlns:a16="http://schemas.microsoft.com/office/drawing/2014/main" id="{E773B589-C3A6-7FDD-5EB6-BF996ADFEB35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31">
              <a:extLst>
                <a:ext uri="{FF2B5EF4-FFF2-40B4-BE49-F238E27FC236}">
                  <a16:creationId xmlns:a16="http://schemas.microsoft.com/office/drawing/2014/main" id="{66589D60-082F-C150-5596-D93B18A12E7E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3" name="Google Shape;233;p31">
            <a:extLst>
              <a:ext uri="{FF2B5EF4-FFF2-40B4-BE49-F238E27FC236}">
                <a16:creationId xmlns:a16="http://schemas.microsoft.com/office/drawing/2014/main" id="{EE55A431-730D-6844-41F6-3341E967FE22}"/>
              </a:ext>
            </a:extLst>
          </p:cNvPr>
          <p:cNvGrpSpPr/>
          <p:nvPr/>
        </p:nvGrpSpPr>
        <p:grpSpPr>
          <a:xfrm>
            <a:off x="8575634" y="4769562"/>
            <a:ext cx="140786" cy="140786"/>
            <a:chOff x="6658575" y="1565525"/>
            <a:chExt cx="641100" cy="641100"/>
          </a:xfrm>
        </p:grpSpPr>
        <p:cxnSp>
          <p:nvCxnSpPr>
            <p:cNvPr id="234" name="Google Shape;234;p31">
              <a:extLst>
                <a:ext uri="{FF2B5EF4-FFF2-40B4-BE49-F238E27FC236}">
                  <a16:creationId xmlns:a16="http://schemas.microsoft.com/office/drawing/2014/main" id="{1519CB7C-6D81-1995-7441-EEC3AD8F1C48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" name="Google Shape;235;p31">
              <a:extLst>
                <a:ext uri="{FF2B5EF4-FFF2-40B4-BE49-F238E27FC236}">
                  <a16:creationId xmlns:a16="http://schemas.microsoft.com/office/drawing/2014/main" id="{CEDC65AA-3C1D-E6F2-3509-5CEA3E294674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" name="Google Shape;7965;p57">
            <a:extLst>
              <a:ext uri="{FF2B5EF4-FFF2-40B4-BE49-F238E27FC236}">
                <a16:creationId xmlns:a16="http://schemas.microsoft.com/office/drawing/2014/main" id="{1FAA93E1-A200-0D79-BEDB-461D6A958F13}"/>
              </a:ext>
            </a:extLst>
          </p:cNvPr>
          <p:cNvGrpSpPr/>
          <p:nvPr/>
        </p:nvGrpSpPr>
        <p:grpSpPr>
          <a:xfrm>
            <a:off x="5060455" y="1834878"/>
            <a:ext cx="3087189" cy="1400541"/>
            <a:chOff x="3530532" y="1496185"/>
            <a:chExt cx="1561911" cy="708580"/>
          </a:xfrm>
          <a:solidFill>
            <a:srgbClr val="1D1D1D"/>
          </a:solidFill>
        </p:grpSpPr>
        <p:grpSp>
          <p:nvGrpSpPr>
            <p:cNvPr id="6" name="Google Shape;7966;p57">
              <a:extLst>
                <a:ext uri="{FF2B5EF4-FFF2-40B4-BE49-F238E27FC236}">
                  <a16:creationId xmlns:a16="http://schemas.microsoft.com/office/drawing/2014/main" id="{0A129829-4A9E-8FA8-BA52-E8AEF2CD187B}"/>
                </a:ext>
              </a:extLst>
            </p:cNvPr>
            <p:cNvGrpSpPr/>
            <p:nvPr/>
          </p:nvGrpSpPr>
          <p:grpSpPr>
            <a:xfrm>
              <a:off x="3720318" y="1857562"/>
              <a:ext cx="1372125" cy="54"/>
              <a:chOff x="3720318" y="1857562"/>
              <a:chExt cx="1372125" cy="54"/>
            </a:xfrm>
            <a:grpFill/>
          </p:grpSpPr>
          <p:cxnSp>
            <p:nvCxnSpPr>
              <p:cNvPr id="25" name="Google Shape;7967;p57">
                <a:extLst>
                  <a:ext uri="{FF2B5EF4-FFF2-40B4-BE49-F238E27FC236}">
                    <a16:creationId xmlns:a16="http://schemas.microsoft.com/office/drawing/2014/main" id="{AEFCFAC0-CCA5-DEB4-A17D-7F491FAF81CC}"/>
                  </a:ext>
                </a:extLst>
              </p:cNvPr>
              <p:cNvCxnSpPr>
                <a:endCxn id="15" idx="2"/>
              </p:cNvCxnSpPr>
              <p:nvPr/>
            </p:nvCxnSpPr>
            <p:spPr>
              <a:xfrm>
                <a:off x="4440243" y="1857616"/>
                <a:ext cx="173400" cy="0"/>
              </a:xfrm>
              <a:prstGeom prst="straightConnector1">
                <a:avLst/>
              </a:prstGeom>
              <a:grpFill/>
              <a:ln w="9525" cap="flat" cmpd="sng">
                <a:solidFill>
                  <a:schemeClr val="accent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7969;p57">
                <a:extLst>
                  <a:ext uri="{FF2B5EF4-FFF2-40B4-BE49-F238E27FC236}">
                    <a16:creationId xmlns:a16="http://schemas.microsoft.com/office/drawing/2014/main" id="{772130DB-60EE-ABF3-EFFB-E08FFCE75974}"/>
                  </a:ext>
                </a:extLst>
              </p:cNvPr>
              <p:cNvCxnSpPr/>
              <p:nvPr/>
            </p:nvCxnSpPr>
            <p:spPr>
              <a:xfrm>
                <a:off x="4074943" y="1857562"/>
                <a:ext cx="173400" cy="0"/>
              </a:xfrm>
              <a:prstGeom prst="straightConnector1">
                <a:avLst/>
              </a:prstGeom>
              <a:grpFill/>
              <a:ln w="9525" cap="flat" cmpd="sng">
                <a:solidFill>
                  <a:schemeClr val="accent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7970;p57">
                <a:extLst>
                  <a:ext uri="{FF2B5EF4-FFF2-40B4-BE49-F238E27FC236}">
                    <a16:creationId xmlns:a16="http://schemas.microsoft.com/office/drawing/2014/main" id="{92804F54-9B45-F8A5-5E24-3C75D6A94525}"/>
                  </a:ext>
                </a:extLst>
              </p:cNvPr>
              <p:cNvCxnSpPr/>
              <p:nvPr/>
            </p:nvCxnSpPr>
            <p:spPr>
              <a:xfrm>
                <a:off x="3720318" y="1857562"/>
                <a:ext cx="173400" cy="0"/>
              </a:xfrm>
              <a:prstGeom prst="straightConnector1">
                <a:avLst/>
              </a:prstGeom>
              <a:grpFill/>
              <a:ln w="9525" cap="flat" cmpd="sng">
                <a:solidFill>
                  <a:schemeClr val="accent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7971;p57">
                <a:extLst>
                  <a:ext uri="{FF2B5EF4-FFF2-40B4-BE49-F238E27FC236}">
                    <a16:creationId xmlns:a16="http://schemas.microsoft.com/office/drawing/2014/main" id="{E4F91447-9353-AA60-4E4B-0C917A2ED76E}"/>
                  </a:ext>
                </a:extLst>
              </p:cNvPr>
              <p:cNvCxnSpPr>
                <a:stCxn id="15" idx="6"/>
              </p:cNvCxnSpPr>
              <p:nvPr/>
            </p:nvCxnSpPr>
            <p:spPr>
              <a:xfrm>
                <a:off x="4801443" y="1857616"/>
                <a:ext cx="291000" cy="0"/>
              </a:xfrm>
              <a:prstGeom prst="straightConnector1">
                <a:avLst/>
              </a:prstGeom>
              <a:grpFill/>
              <a:ln w="9525" cap="flat" cmpd="sng">
                <a:solidFill>
                  <a:schemeClr val="accent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9" name="Google Shape;7972;p57">
              <a:extLst>
                <a:ext uri="{FF2B5EF4-FFF2-40B4-BE49-F238E27FC236}">
                  <a16:creationId xmlns:a16="http://schemas.microsoft.com/office/drawing/2014/main" id="{44C8A969-A086-5C42-1172-0B90B15AF924}"/>
                </a:ext>
              </a:extLst>
            </p:cNvPr>
            <p:cNvGrpSpPr/>
            <p:nvPr/>
          </p:nvGrpSpPr>
          <p:grpSpPr>
            <a:xfrm>
              <a:off x="3567462" y="1496185"/>
              <a:ext cx="286500" cy="272914"/>
              <a:chOff x="3567462" y="1496185"/>
              <a:chExt cx="286500" cy="272914"/>
            </a:xfrm>
            <a:grpFill/>
          </p:grpSpPr>
          <p:cxnSp>
            <p:nvCxnSpPr>
              <p:cNvPr id="23" name="Google Shape;7973;p57">
                <a:extLst>
                  <a:ext uri="{FF2B5EF4-FFF2-40B4-BE49-F238E27FC236}">
                    <a16:creationId xmlns:a16="http://schemas.microsoft.com/office/drawing/2014/main" id="{62D0A5C1-AC22-9E9D-B6BD-8EEB8EDACF66}"/>
                  </a:ext>
                </a:extLst>
              </p:cNvPr>
              <p:cNvCxnSpPr/>
              <p:nvPr/>
            </p:nvCxnSpPr>
            <p:spPr>
              <a:xfrm rot="10800000">
                <a:off x="3626625" y="1596000"/>
                <a:ext cx="0" cy="173100"/>
              </a:xfrm>
              <a:prstGeom prst="straightConnector1">
                <a:avLst/>
              </a:prstGeom>
              <a:grpFill/>
              <a:ln w="9525" cap="flat" cmpd="sng">
                <a:solidFill>
                  <a:schemeClr val="accent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4" name="Google Shape;7974;p57">
                <a:extLst>
                  <a:ext uri="{FF2B5EF4-FFF2-40B4-BE49-F238E27FC236}">
                    <a16:creationId xmlns:a16="http://schemas.microsoft.com/office/drawing/2014/main" id="{69505354-44C5-D0C4-5D11-D0A22F9FB544}"/>
                  </a:ext>
                </a:extLst>
              </p:cNvPr>
              <p:cNvSpPr/>
              <p:nvPr/>
            </p:nvSpPr>
            <p:spPr>
              <a:xfrm>
                <a:off x="3567462" y="1496185"/>
                <a:ext cx="286500" cy="99900"/>
              </a:xfrm>
              <a:prstGeom prst="rect">
                <a:avLst/>
              </a:prstGeom>
              <a:grpFill/>
              <a:ln w="9525" cap="flat" cmpd="sng">
                <a:solidFill>
                  <a:schemeClr val="accent1">
                    <a:lumMod val="50000"/>
                    <a:lumOff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" name="Google Shape;7975;p57">
              <a:extLst>
                <a:ext uri="{FF2B5EF4-FFF2-40B4-BE49-F238E27FC236}">
                  <a16:creationId xmlns:a16="http://schemas.microsoft.com/office/drawing/2014/main" id="{9A65E29C-A9BE-ACE4-7D86-37ED99A6AFED}"/>
                </a:ext>
              </a:extLst>
            </p:cNvPr>
            <p:cNvSpPr/>
            <p:nvPr/>
          </p:nvSpPr>
          <p:spPr>
            <a:xfrm>
              <a:off x="3530532" y="1771972"/>
              <a:ext cx="187800" cy="187800"/>
            </a:xfrm>
            <a:prstGeom prst="ellipse">
              <a:avLst/>
            </a:prstGeom>
            <a:grpFill/>
            <a:ln w="9525" cap="flat" cmpd="sng">
              <a:solidFill>
                <a:schemeClr val="accent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976;p57">
              <a:extLst>
                <a:ext uri="{FF2B5EF4-FFF2-40B4-BE49-F238E27FC236}">
                  <a16:creationId xmlns:a16="http://schemas.microsoft.com/office/drawing/2014/main" id="{BD314A92-2743-4371-2ADC-F5BEC36125B4}"/>
                </a:ext>
              </a:extLst>
            </p:cNvPr>
            <p:cNvSpPr/>
            <p:nvPr/>
          </p:nvSpPr>
          <p:spPr>
            <a:xfrm>
              <a:off x="3891569" y="1779209"/>
              <a:ext cx="187800" cy="187800"/>
            </a:xfrm>
            <a:prstGeom prst="ellipse">
              <a:avLst/>
            </a:prstGeom>
            <a:grpFill/>
            <a:ln w="9525" cap="flat" cmpd="sng">
              <a:solidFill>
                <a:schemeClr val="accent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7977;p57">
              <a:extLst>
                <a:ext uri="{FF2B5EF4-FFF2-40B4-BE49-F238E27FC236}">
                  <a16:creationId xmlns:a16="http://schemas.microsoft.com/office/drawing/2014/main" id="{3A6BD0AC-30F7-F059-EAF5-7D252D961E79}"/>
                </a:ext>
              </a:extLst>
            </p:cNvPr>
            <p:cNvGrpSpPr/>
            <p:nvPr/>
          </p:nvGrpSpPr>
          <p:grpSpPr>
            <a:xfrm>
              <a:off x="3929014" y="1960574"/>
              <a:ext cx="286500" cy="242342"/>
              <a:chOff x="3929014" y="1960574"/>
              <a:chExt cx="286500" cy="242342"/>
            </a:xfrm>
            <a:grpFill/>
          </p:grpSpPr>
          <p:cxnSp>
            <p:nvCxnSpPr>
              <p:cNvPr id="21" name="Google Shape;7978;p57">
                <a:extLst>
                  <a:ext uri="{FF2B5EF4-FFF2-40B4-BE49-F238E27FC236}">
                    <a16:creationId xmlns:a16="http://schemas.microsoft.com/office/drawing/2014/main" id="{3BBD4AA4-761A-D567-4D56-FB6B929745DC}"/>
                  </a:ext>
                </a:extLst>
              </p:cNvPr>
              <p:cNvCxnSpPr/>
              <p:nvPr/>
            </p:nvCxnSpPr>
            <p:spPr>
              <a:xfrm rot="10800000">
                <a:off x="3988400" y="1960574"/>
                <a:ext cx="0" cy="144300"/>
              </a:xfrm>
              <a:prstGeom prst="straightConnector1">
                <a:avLst/>
              </a:prstGeom>
              <a:grpFill/>
              <a:ln w="9525" cap="flat" cmpd="sng">
                <a:solidFill>
                  <a:schemeClr val="accent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2" name="Google Shape;7979;p57">
                <a:extLst>
                  <a:ext uri="{FF2B5EF4-FFF2-40B4-BE49-F238E27FC236}">
                    <a16:creationId xmlns:a16="http://schemas.microsoft.com/office/drawing/2014/main" id="{D2460368-1134-190B-F805-75561B5A7046}"/>
                  </a:ext>
                </a:extLst>
              </p:cNvPr>
              <p:cNvSpPr/>
              <p:nvPr/>
            </p:nvSpPr>
            <p:spPr>
              <a:xfrm>
                <a:off x="3929014" y="2103016"/>
                <a:ext cx="286500" cy="99900"/>
              </a:xfrm>
              <a:prstGeom prst="rect">
                <a:avLst/>
              </a:prstGeom>
              <a:grpFill/>
              <a:ln w="9525" cap="flat" cmpd="sng">
                <a:solidFill>
                  <a:schemeClr val="accent1">
                    <a:lumMod val="50000"/>
                    <a:lumOff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7980;p57">
              <a:extLst>
                <a:ext uri="{FF2B5EF4-FFF2-40B4-BE49-F238E27FC236}">
                  <a16:creationId xmlns:a16="http://schemas.microsoft.com/office/drawing/2014/main" id="{8538041D-19EF-2B50-BECE-786E97532CB1}"/>
                </a:ext>
              </a:extLst>
            </p:cNvPr>
            <p:cNvGrpSpPr/>
            <p:nvPr/>
          </p:nvGrpSpPr>
          <p:grpSpPr>
            <a:xfrm>
              <a:off x="4290828" y="1496185"/>
              <a:ext cx="286500" cy="272914"/>
              <a:chOff x="4290828" y="1496185"/>
              <a:chExt cx="286500" cy="272914"/>
            </a:xfrm>
            <a:grpFill/>
          </p:grpSpPr>
          <p:cxnSp>
            <p:nvCxnSpPr>
              <p:cNvPr id="19" name="Google Shape;7981;p57">
                <a:extLst>
                  <a:ext uri="{FF2B5EF4-FFF2-40B4-BE49-F238E27FC236}">
                    <a16:creationId xmlns:a16="http://schemas.microsoft.com/office/drawing/2014/main" id="{B502B705-C361-25E2-DDBF-7AD55273626B}"/>
                  </a:ext>
                </a:extLst>
              </p:cNvPr>
              <p:cNvCxnSpPr/>
              <p:nvPr/>
            </p:nvCxnSpPr>
            <p:spPr>
              <a:xfrm rot="10800000">
                <a:off x="4350000" y="1596000"/>
                <a:ext cx="0" cy="173100"/>
              </a:xfrm>
              <a:prstGeom prst="straightConnector1">
                <a:avLst/>
              </a:prstGeom>
              <a:grpFill/>
              <a:ln w="9525" cap="flat" cmpd="sng">
                <a:solidFill>
                  <a:schemeClr val="accent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0" name="Google Shape;7982;p57">
                <a:extLst>
                  <a:ext uri="{FF2B5EF4-FFF2-40B4-BE49-F238E27FC236}">
                    <a16:creationId xmlns:a16="http://schemas.microsoft.com/office/drawing/2014/main" id="{67001033-15AA-7D4D-71E0-FC6EA265E6F2}"/>
                  </a:ext>
                </a:extLst>
              </p:cNvPr>
              <p:cNvSpPr/>
              <p:nvPr/>
            </p:nvSpPr>
            <p:spPr>
              <a:xfrm>
                <a:off x="4290828" y="1496185"/>
                <a:ext cx="286500" cy="99900"/>
              </a:xfrm>
              <a:prstGeom prst="rect">
                <a:avLst/>
              </a:prstGeom>
              <a:grpFill/>
              <a:ln w="9525" cap="flat" cmpd="sng">
                <a:solidFill>
                  <a:schemeClr val="accent1">
                    <a:lumMod val="50000"/>
                    <a:lumOff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7983;p57">
              <a:extLst>
                <a:ext uri="{FF2B5EF4-FFF2-40B4-BE49-F238E27FC236}">
                  <a16:creationId xmlns:a16="http://schemas.microsoft.com/office/drawing/2014/main" id="{CB9E1C56-D004-20B0-05DA-CA9C37C2B293}"/>
                </a:ext>
              </a:extLst>
            </p:cNvPr>
            <p:cNvSpPr/>
            <p:nvPr/>
          </p:nvSpPr>
          <p:spPr>
            <a:xfrm>
              <a:off x="4252606" y="1771972"/>
              <a:ext cx="187800" cy="187800"/>
            </a:xfrm>
            <a:prstGeom prst="ellipse">
              <a:avLst/>
            </a:prstGeom>
            <a:grpFill/>
            <a:ln w="9525" cap="flat" cmpd="sng">
              <a:solidFill>
                <a:schemeClr val="accent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968;p57">
              <a:extLst>
                <a:ext uri="{FF2B5EF4-FFF2-40B4-BE49-F238E27FC236}">
                  <a16:creationId xmlns:a16="http://schemas.microsoft.com/office/drawing/2014/main" id="{A2F655F0-6704-D0E3-FAAC-D862E4D2D951}"/>
                </a:ext>
              </a:extLst>
            </p:cNvPr>
            <p:cNvSpPr/>
            <p:nvPr/>
          </p:nvSpPr>
          <p:spPr>
            <a:xfrm>
              <a:off x="4613643" y="1763716"/>
              <a:ext cx="187800" cy="187800"/>
            </a:xfrm>
            <a:prstGeom prst="ellipse">
              <a:avLst/>
            </a:prstGeom>
            <a:grpFill/>
            <a:ln w="9525" cap="flat" cmpd="sng">
              <a:solidFill>
                <a:schemeClr val="accent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" name="Google Shape;7984;p57">
              <a:extLst>
                <a:ext uri="{FF2B5EF4-FFF2-40B4-BE49-F238E27FC236}">
                  <a16:creationId xmlns:a16="http://schemas.microsoft.com/office/drawing/2014/main" id="{439787E1-CED0-B4D9-4C46-52CC21C8919B}"/>
                </a:ext>
              </a:extLst>
            </p:cNvPr>
            <p:cNvGrpSpPr/>
            <p:nvPr/>
          </p:nvGrpSpPr>
          <p:grpSpPr>
            <a:xfrm>
              <a:off x="4657726" y="1959674"/>
              <a:ext cx="286500" cy="245092"/>
              <a:chOff x="4657726" y="1959674"/>
              <a:chExt cx="286500" cy="245092"/>
            </a:xfrm>
            <a:grpFill/>
          </p:grpSpPr>
          <p:cxnSp>
            <p:nvCxnSpPr>
              <p:cNvPr id="17" name="Google Shape;7985;p57">
                <a:extLst>
                  <a:ext uri="{FF2B5EF4-FFF2-40B4-BE49-F238E27FC236}">
                    <a16:creationId xmlns:a16="http://schemas.microsoft.com/office/drawing/2014/main" id="{046415B3-D29E-F730-B003-847D5207AB93}"/>
                  </a:ext>
                </a:extLst>
              </p:cNvPr>
              <p:cNvCxnSpPr/>
              <p:nvPr/>
            </p:nvCxnSpPr>
            <p:spPr>
              <a:xfrm rot="10800000">
                <a:off x="4707475" y="1959674"/>
                <a:ext cx="0" cy="145200"/>
              </a:xfrm>
              <a:prstGeom prst="straightConnector1">
                <a:avLst/>
              </a:prstGeom>
              <a:grpFill/>
              <a:ln w="9525" cap="flat" cmpd="sng">
                <a:solidFill>
                  <a:schemeClr val="accent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" name="Google Shape;7986;p57">
                <a:extLst>
                  <a:ext uri="{FF2B5EF4-FFF2-40B4-BE49-F238E27FC236}">
                    <a16:creationId xmlns:a16="http://schemas.microsoft.com/office/drawing/2014/main" id="{3BC7DCF9-1E29-1F6E-2082-27FD6F797546}"/>
                  </a:ext>
                </a:extLst>
              </p:cNvPr>
              <p:cNvSpPr/>
              <p:nvPr/>
            </p:nvSpPr>
            <p:spPr>
              <a:xfrm>
                <a:off x="4657726" y="2104866"/>
                <a:ext cx="286500" cy="99900"/>
              </a:xfrm>
              <a:prstGeom prst="rect">
                <a:avLst/>
              </a:prstGeom>
              <a:grpFill/>
              <a:ln w="9525" cap="flat" cmpd="sng">
                <a:solidFill>
                  <a:schemeClr val="accent1">
                    <a:lumMod val="50000"/>
                    <a:lumOff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8446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>
            <a:spLocks noGrp="1"/>
          </p:cNvSpPr>
          <p:nvPr>
            <p:ph type="title"/>
          </p:nvPr>
        </p:nvSpPr>
        <p:spPr>
          <a:xfrm>
            <a:off x="190836" y="127437"/>
            <a:ext cx="749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Description</a:t>
            </a:r>
            <a:endParaRPr dirty="0"/>
          </a:p>
        </p:txBody>
      </p:sp>
      <p:sp>
        <p:nvSpPr>
          <p:cNvPr id="169" name="Google Shape;169;p28"/>
          <p:cNvSpPr txBox="1">
            <a:spLocks noGrp="1"/>
          </p:cNvSpPr>
          <p:nvPr>
            <p:ph type="body" idx="1"/>
          </p:nvPr>
        </p:nvSpPr>
        <p:spPr>
          <a:xfrm>
            <a:off x="720000" y="573840"/>
            <a:ext cx="3426000" cy="39958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3816A"/>
              </a:buClr>
              <a:buSzPts val="1100"/>
              <a:buFont typeface="Arial"/>
              <a:buNone/>
            </a:pPr>
            <a:r>
              <a:rPr lang="en" sz="2400" dirty="0"/>
              <a:t>Music Recommendation Service:</a:t>
            </a:r>
            <a:endParaRPr sz="2400" dirty="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●"/>
            </a:pPr>
            <a:r>
              <a:rPr lang="en-US" sz="2400" dirty="0"/>
              <a:t>2 Web Crawlers</a:t>
            </a:r>
            <a:endParaRPr sz="2400" dirty="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●"/>
            </a:pPr>
            <a:r>
              <a:rPr lang="en" sz="2400" dirty="0"/>
              <a:t>2 User Data sources</a:t>
            </a:r>
          </a:p>
        </p:txBody>
      </p:sp>
      <p:cxnSp>
        <p:nvCxnSpPr>
          <p:cNvPr id="170" name="Google Shape;170;p28"/>
          <p:cNvCxnSpPr/>
          <p:nvPr/>
        </p:nvCxnSpPr>
        <p:spPr>
          <a:xfrm rot="10800000">
            <a:off x="190836" y="677899"/>
            <a:ext cx="5733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1" name="Google Shape;171;p28"/>
          <p:cNvGrpSpPr/>
          <p:nvPr/>
        </p:nvGrpSpPr>
        <p:grpSpPr>
          <a:xfrm>
            <a:off x="6015496" y="607505"/>
            <a:ext cx="140786" cy="140786"/>
            <a:chOff x="6658575" y="1565525"/>
            <a:chExt cx="641100" cy="641100"/>
          </a:xfrm>
        </p:grpSpPr>
        <p:cxnSp>
          <p:nvCxnSpPr>
            <p:cNvPr id="172" name="Google Shape;172;p28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" name="Google Shape;173;p28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C55930D9-5D2C-E206-1F25-5D613C6B7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898" y="1275292"/>
            <a:ext cx="1484314" cy="153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371F45F-27F0-8FB1-97BF-B16228AA7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000" y="2957013"/>
            <a:ext cx="457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92;p30">
            <a:extLst>
              <a:ext uri="{FF2B5EF4-FFF2-40B4-BE49-F238E27FC236}">
                <a16:creationId xmlns:a16="http://schemas.microsoft.com/office/drawing/2014/main" id="{929C7101-0ACB-C163-C60F-BB9F524D300E}"/>
              </a:ext>
            </a:extLst>
          </p:cNvPr>
          <p:cNvSpPr txBox="1">
            <a:spLocks/>
          </p:cNvSpPr>
          <p:nvPr/>
        </p:nvSpPr>
        <p:spPr>
          <a:xfrm>
            <a:off x="4998002" y="3988611"/>
            <a:ext cx="3078106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latin typeface="Blinker" panose="020B0604020202020204" charset="0"/>
              </a:rPr>
              <a:t>Sources for User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F7A3A7B0-B633-C1D6-9F6E-7D835B808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>
            <a:extLst>
              <a:ext uri="{FF2B5EF4-FFF2-40B4-BE49-F238E27FC236}">
                <a16:creationId xmlns:a16="http://schemas.microsoft.com/office/drawing/2014/main" id="{08744C3F-5538-A57F-2A3A-6A9B8FB26E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836" y="127437"/>
            <a:ext cx="749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Webcrawler Design</a:t>
            </a:r>
            <a:endParaRPr dirty="0"/>
          </a:p>
        </p:txBody>
      </p:sp>
      <p:cxnSp>
        <p:nvCxnSpPr>
          <p:cNvPr id="170" name="Google Shape;170;p28">
            <a:extLst>
              <a:ext uri="{FF2B5EF4-FFF2-40B4-BE49-F238E27FC236}">
                <a16:creationId xmlns:a16="http://schemas.microsoft.com/office/drawing/2014/main" id="{1D9C41F7-C629-ABF5-1747-BE39B33D3F56}"/>
              </a:ext>
            </a:extLst>
          </p:cNvPr>
          <p:cNvCxnSpPr/>
          <p:nvPr/>
        </p:nvCxnSpPr>
        <p:spPr>
          <a:xfrm rot="10800000">
            <a:off x="190836" y="677899"/>
            <a:ext cx="5733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1" name="Google Shape;171;p28">
            <a:extLst>
              <a:ext uri="{FF2B5EF4-FFF2-40B4-BE49-F238E27FC236}">
                <a16:creationId xmlns:a16="http://schemas.microsoft.com/office/drawing/2014/main" id="{552ECA4E-A8E4-59BF-2813-7D1764C0BB0C}"/>
              </a:ext>
            </a:extLst>
          </p:cNvPr>
          <p:cNvGrpSpPr/>
          <p:nvPr/>
        </p:nvGrpSpPr>
        <p:grpSpPr>
          <a:xfrm>
            <a:off x="6015496" y="607505"/>
            <a:ext cx="140786" cy="140786"/>
            <a:chOff x="6658575" y="1565525"/>
            <a:chExt cx="641100" cy="641100"/>
          </a:xfrm>
        </p:grpSpPr>
        <p:cxnSp>
          <p:nvCxnSpPr>
            <p:cNvPr id="172" name="Google Shape;172;p28">
              <a:extLst>
                <a:ext uri="{FF2B5EF4-FFF2-40B4-BE49-F238E27FC236}">
                  <a16:creationId xmlns:a16="http://schemas.microsoft.com/office/drawing/2014/main" id="{5C1DA807-9A45-4649-0E9C-8283A4D4A29E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" name="Google Shape;173;p28">
              <a:extLst>
                <a:ext uri="{FF2B5EF4-FFF2-40B4-BE49-F238E27FC236}">
                  <a16:creationId xmlns:a16="http://schemas.microsoft.com/office/drawing/2014/main" id="{712F3506-D231-BBC9-BF18-DC064802EC92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" name="Google Shape;192;p30">
            <a:extLst>
              <a:ext uri="{FF2B5EF4-FFF2-40B4-BE49-F238E27FC236}">
                <a16:creationId xmlns:a16="http://schemas.microsoft.com/office/drawing/2014/main" id="{28B9909E-00F9-4F20-6EA9-D32EC75AB21A}"/>
              </a:ext>
            </a:extLst>
          </p:cNvPr>
          <p:cNvSpPr txBox="1">
            <a:spLocks/>
          </p:cNvSpPr>
          <p:nvPr/>
        </p:nvSpPr>
        <p:spPr>
          <a:xfrm>
            <a:off x="559026" y="3658250"/>
            <a:ext cx="3688798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latin typeface="Blinker" panose="020B0604020202020204" charset="0"/>
              </a:rPr>
              <a:t>Snowball Effect for genres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1D7D794-2169-F942-DE9C-CC8844065DCD}"/>
              </a:ext>
            </a:extLst>
          </p:cNvPr>
          <p:cNvGrpSpPr/>
          <p:nvPr/>
        </p:nvGrpSpPr>
        <p:grpSpPr>
          <a:xfrm>
            <a:off x="878751" y="587466"/>
            <a:ext cx="3145074" cy="3145074"/>
            <a:chOff x="5360945" y="999213"/>
            <a:chExt cx="3145074" cy="31450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20EBE09-9672-1968-5558-AEA0ABD8D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 flipV="1">
              <a:off x="5360945" y="999213"/>
              <a:ext cx="3145074" cy="3145074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CE3485B-8B7E-DC12-B20D-F94A9FEFCE14}"/>
                </a:ext>
              </a:extLst>
            </p:cNvPr>
            <p:cNvSpPr/>
            <p:nvPr/>
          </p:nvSpPr>
          <p:spPr>
            <a:xfrm>
              <a:off x="6135476" y="2132541"/>
              <a:ext cx="591609" cy="591609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oogle Shape;8271;p57">
            <a:extLst>
              <a:ext uri="{FF2B5EF4-FFF2-40B4-BE49-F238E27FC236}">
                <a16:creationId xmlns:a16="http://schemas.microsoft.com/office/drawing/2014/main" id="{6B86FE00-6288-88B0-3996-F54D6B25041B}"/>
              </a:ext>
            </a:extLst>
          </p:cNvPr>
          <p:cNvGrpSpPr/>
          <p:nvPr/>
        </p:nvGrpSpPr>
        <p:grpSpPr>
          <a:xfrm>
            <a:off x="5402822" y="1267499"/>
            <a:ext cx="2862424" cy="2408692"/>
            <a:chOff x="844912" y="1681380"/>
            <a:chExt cx="935611" cy="787305"/>
          </a:xfrm>
          <a:solidFill>
            <a:schemeClr val="tx1"/>
          </a:solidFill>
        </p:grpSpPr>
        <p:grpSp>
          <p:nvGrpSpPr>
            <p:cNvPr id="53" name="Google Shape;8272;p57">
              <a:extLst>
                <a:ext uri="{FF2B5EF4-FFF2-40B4-BE49-F238E27FC236}">
                  <a16:creationId xmlns:a16="http://schemas.microsoft.com/office/drawing/2014/main" id="{394CCCE9-040E-26FB-7407-9214B6072A89}"/>
                </a:ext>
              </a:extLst>
            </p:cNvPr>
            <p:cNvGrpSpPr/>
            <p:nvPr/>
          </p:nvGrpSpPr>
          <p:grpSpPr>
            <a:xfrm>
              <a:off x="844912" y="1819635"/>
              <a:ext cx="329836" cy="510016"/>
              <a:chOff x="844912" y="1819635"/>
              <a:chExt cx="329836" cy="510016"/>
            </a:xfrm>
            <a:grpFill/>
          </p:grpSpPr>
          <p:sp>
            <p:nvSpPr>
              <p:cNvPr id="144" name="Google Shape;8273;p57">
                <a:extLst>
                  <a:ext uri="{FF2B5EF4-FFF2-40B4-BE49-F238E27FC236}">
                    <a16:creationId xmlns:a16="http://schemas.microsoft.com/office/drawing/2014/main" id="{555EFF39-AA2C-4DDB-2D58-1D0ABFBC49DD}"/>
                  </a:ext>
                </a:extLst>
              </p:cNvPr>
              <p:cNvSpPr/>
              <p:nvPr/>
            </p:nvSpPr>
            <p:spPr>
              <a:xfrm>
                <a:off x="844912" y="2015566"/>
                <a:ext cx="118283" cy="118477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8274;p57">
                <a:extLst>
                  <a:ext uri="{FF2B5EF4-FFF2-40B4-BE49-F238E27FC236}">
                    <a16:creationId xmlns:a16="http://schemas.microsoft.com/office/drawing/2014/main" id="{3FCC0D35-5446-42BC-E182-A942B6F1F120}"/>
                  </a:ext>
                </a:extLst>
              </p:cNvPr>
              <p:cNvSpPr/>
              <p:nvPr/>
            </p:nvSpPr>
            <p:spPr>
              <a:xfrm>
                <a:off x="1013654" y="2074499"/>
                <a:ext cx="148151" cy="238327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0463" fill="none" extrusionOk="0">
                    <a:moveTo>
                      <a:pt x="25152" y="40463"/>
                    </a:moveTo>
                    <a:cubicBezTo>
                      <a:pt x="19315" y="40463"/>
                      <a:pt x="14378" y="32724"/>
                      <a:pt x="12777" y="22150"/>
                    </a:cubicBezTo>
                    <a:lnTo>
                      <a:pt x="12810" y="22350"/>
                    </a:lnTo>
                    <a:cubicBezTo>
                      <a:pt x="10542" y="7606"/>
                      <a:pt x="6372" y="1"/>
                      <a:pt x="1" y="1"/>
                    </a:cubicBezTo>
                    <a:lnTo>
                      <a:pt x="1" y="1"/>
                    </a:lnTo>
                  </a:path>
                </a:pathLst>
              </a:custGeom>
              <a:grpFill/>
              <a:ln w="9525" cap="rnd" cmpd="sng">
                <a:solidFill>
                  <a:schemeClr val="bg1">
                    <a:lumMod val="50000"/>
                  </a:schemeClr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8275;p57">
                <a:extLst>
                  <a:ext uri="{FF2B5EF4-FFF2-40B4-BE49-F238E27FC236}">
                    <a16:creationId xmlns:a16="http://schemas.microsoft.com/office/drawing/2014/main" id="{FF28A106-BB57-8B3B-DC36-934B36028F07}"/>
                  </a:ext>
                </a:extLst>
              </p:cNvPr>
              <p:cNvSpPr/>
              <p:nvPr/>
            </p:nvSpPr>
            <p:spPr>
              <a:xfrm>
                <a:off x="1013654" y="1836607"/>
                <a:ext cx="148151" cy="238327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0463" fill="none" extrusionOk="0">
                    <a:moveTo>
                      <a:pt x="25152" y="0"/>
                    </a:moveTo>
                    <a:cubicBezTo>
                      <a:pt x="19315" y="0"/>
                      <a:pt x="14378" y="7706"/>
                      <a:pt x="12777" y="18313"/>
                    </a:cubicBezTo>
                    <a:lnTo>
                      <a:pt x="12810" y="18113"/>
                    </a:lnTo>
                    <a:cubicBezTo>
                      <a:pt x="10542" y="32857"/>
                      <a:pt x="6372" y="40462"/>
                      <a:pt x="1" y="40462"/>
                    </a:cubicBezTo>
                    <a:lnTo>
                      <a:pt x="1" y="40462"/>
                    </a:lnTo>
                  </a:path>
                </a:pathLst>
              </a:custGeom>
              <a:grpFill/>
              <a:ln w="9525" cap="rnd" cmpd="sng">
                <a:solidFill>
                  <a:schemeClr val="bg1">
                    <a:lumMod val="50000"/>
                  </a:schemeClr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8276;p57">
                <a:extLst>
                  <a:ext uri="{FF2B5EF4-FFF2-40B4-BE49-F238E27FC236}">
                    <a16:creationId xmlns:a16="http://schemas.microsoft.com/office/drawing/2014/main" id="{726E287B-E184-60BF-02CF-A503C30FFD86}"/>
                  </a:ext>
                </a:extLst>
              </p:cNvPr>
              <p:cNvSpPr/>
              <p:nvPr/>
            </p:nvSpPr>
            <p:spPr>
              <a:xfrm>
                <a:off x="1004031" y="2056625"/>
                <a:ext cx="35958" cy="35958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6105" extrusionOk="0">
                    <a:moveTo>
                      <a:pt x="3069" y="0"/>
                    </a:moveTo>
                    <a:cubicBezTo>
                      <a:pt x="1368" y="0"/>
                      <a:pt x="0" y="1368"/>
                      <a:pt x="0" y="3036"/>
                    </a:cubicBezTo>
                    <a:cubicBezTo>
                      <a:pt x="0" y="4737"/>
                      <a:pt x="1368" y="6105"/>
                      <a:pt x="3069" y="6105"/>
                    </a:cubicBezTo>
                    <a:cubicBezTo>
                      <a:pt x="4737" y="6105"/>
                      <a:pt x="6105" y="4737"/>
                      <a:pt x="6105" y="3036"/>
                    </a:cubicBezTo>
                    <a:cubicBezTo>
                      <a:pt x="6105" y="1368"/>
                      <a:pt x="4737" y="0"/>
                      <a:pt x="3069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8277;p57">
                <a:extLst>
                  <a:ext uri="{FF2B5EF4-FFF2-40B4-BE49-F238E27FC236}">
                    <a16:creationId xmlns:a16="http://schemas.microsoft.com/office/drawing/2014/main" id="{C9F85DB2-6CE1-9935-1081-4F1A21CBAE5B}"/>
                  </a:ext>
                </a:extLst>
              </p:cNvPr>
              <p:cNvSpPr/>
              <p:nvPr/>
            </p:nvSpPr>
            <p:spPr>
              <a:xfrm>
                <a:off x="1149398" y="2295742"/>
                <a:ext cx="25351" cy="33909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57" extrusionOk="0">
                    <a:moveTo>
                      <a:pt x="509" y="0"/>
                    </a:moveTo>
                    <a:cubicBezTo>
                      <a:pt x="247" y="0"/>
                      <a:pt x="1" y="203"/>
                      <a:pt x="1" y="493"/>
                    </a:cubicBezTo>
                    <a:lnTo>
                      <a:pt x="1" y="5263"/>
                    </a:lnTo>
                    <a:cubicBezTo>
                      <a:pt x="1" y="5554"/>
                      <a:pt x="229" y="5757"/>
                      <a:pt x="482" y="5757"/>
                    </a:cubicBezTo>
                    <a:cubicBezTo>
                      <a:pt x="577" y="5757"/>
                      <a:pt x="676" y="5728"/>
                      <a:pt x="768" y="5664"/>
                    </a:cubicBezTo>
                    <a:lnTo>
                      <a:pt x="4003" y="3395"/>
                    </a:lnTo>
                    <a:cubicBezTo>
                      <a:pt x="4304" y="3195"/>
                      <a:pt x="4304" y="2795"/>
                      <a:pt x="4037" y="2595"/>
                    </a:cubicBezTo>
                    <a:lnTo>
                      <a:pt x="801" y="93"/>
                    </a:lnTo>
                    <a:cubicBezTo>
                      <a:pt x="710" y="29"/>
                      <a:pt x="608" y="0"/>
                      <a:pt x="509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8278;p57">
                <a:extLst>
                  <a:ext uri="{FF2B5EF4-FFF2-40B4-BE49-F238E27FC236}">
                    <a16:creationId xmlns:a16="http://schemas.microsoft.com/office/drawing/2014/main" id="{3CC6CF50-7C77-9B50-312C-A49FA8A16D00}"/>
                  </a:ext>
                </a:extLst>
              </p:cNvPr>
              <p:cNvSpPr/>
              <p:nvPr/>
            </p:nvSpPr>
            <p:spPr>
              <a:xfrm>
                <a:off x="1149398" y="1819635"/>
                <a:ext cx="25351" cy="34032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78" extrusionOk="0">
                    <a:moveTo>
                      <a:pt x="489" y="0"/>
                    </a:moveTo>
                    <a:cubicBezTo>
                      <a:pt x="234" y="0"/>
                      <a:pt x="1" y="207"/>
                      <a:pt x="1" y="514"/>
                    </a:cubicBezTo>
                    <a:lnTo>
                      <a:pt x="1" y="5284"/>
                    </a:lnTo>
                    <a:cubicBezTo>
                      <a:pt x="1" y="5574"/>
                      <a:pt x="229" y="5777"/>
                      <a:pt x="482" y="5777"/>
                    </a:cubicBezTo>
                    <a:cubicBezTo>
                      <a:pt x="577" y="5777"/>
                      <a:pt x="676" y="5748"/>
                      <a:pt x="768" y="5684"/>
                    </a:cubicBezTo>
                    <a:lnTo>
                      <a:pt x="4003" y="3382"/>
                    </a:lnTo>
                    <a:cubicBezTo>
                      <a:pt x="4304" y="3182"/>
                      <a:pt x="4304" y="2782"/>
                      <a:pt x="4037" y="2582"/>
                    </a:cubicBezTo>
                    <a:lnTo>
                      <a:pt x="801" y="113"/>
                    </a:lnTo>
                    <a:cubicBezTo>
                      <a:pt x="704" y="35"/>
                      <a:pt x="595" y="0"/>
                      <a:pt x="489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8279;p57">
              <a:extLst>
                <a:ext uri="{FF2B5EF4-FFF2-40B4-BE49-F238E27FC236}">
                  <a16:creationId xmlns:a16="http://schemas.microsoft.com/office/drawing/2014/main" id="{A824407C-DBDD-1BD9-2EFA-EE4142C8DA90}"/>
                </a:ext>
              </a:extLst>
            </p:cNvPr>
            <p:cNvGrpSpPr/>
            <p:nvPr/>
          </p:nvGrpSpPr>
          <p:grpSpPr>
            <a:xfrm>
              <a:off x="1284601" y="2158168"/>
              <a:ext cx="495923" cy="310517"/>
              <a:chOff x="1284601" y="2158168"/>
              <a:chExt cx="495923" cy="310517"/>
            </a:xfrm>
            <a:grpFill/>
          </p:grpSpPr>
          <p:sp>
            <p:nvSpPr>
              <p:cNvPr id="132" name="Google Shape;8280;p57">
                <a:extLst>
                  <a:ext uri="{FF2B5EF4-FFF2-40B4-BE49-F238E27FC236}">
                    <a16:creationId xmlns:a16="http://schemas.microsoft.com/office/drawing/2014/main" id="{1544B5B5-BA19-9A20-BD85-00BC6B03293D}"/>
                  </a:ext>
                </a:extLst>
              </p:cNvPr>
              <p:cNvSpPr/>
              <p:nvPr/>
            </p:nvSpPr>
            <p:spPr>
              <a:xfrm>
                <a:off x="1284601" y="2265773"/>
                <a:ext cx="93683" cy="93836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3" name="Google Shape;8281;p57">
                <a:extLst>
                  <a:ext uri="{FF2B5EF4-FFF2-40B4-BE49-F238E27FC236}">
                    <a16:creationId xmlns:a16="http://schemas.microsoft.com/office/drawing/2014/main" id="{49B5D52A-8DDE-DA29-7CFD-E8365C924FF6}"/>
                  </a:ext>
                </a:extLst>
              </p:cNvPr>
              <p:cNvGrpSpPr/>
              <p:nvPr/>
            </p:nvGrpSpPr>
            <p:grpSpPr>
              <a:xfrm>
                <a:off x="1507666" y="2158168"/>
                <a:ext cx="272858" cy="310517"/>
                <a:chOff x="1507666" y="2158168"/>
                <a:chExt cx="272858" cy="310517"/>
              </a:xfrm>
              <a:grpFill/>
            </p:grpSpPr>
            <p:grpSp>
              <p:nvGrpSpPr>
                <p:cNvPr id="134" name="Google Shape;8282;p57">
                  <a:extLst>
                    <a:ext uri="{FF2B5EF4-FFF2-40B4-BE49-F238E27FC236}">
                      <a16:creationId xmlns:a16="http://schemas.microsoft.com/office/drawing/2014/main" id="{5675B117-628C-1880-2287-176E1B987D09}"/>
                    </a:ext>
                  </a:extLst>
                </p:cNvPr>
                <p:cNvGrpSpPr/>
                <p:nvPr/>
              </p:nvGrpSpPr>
              <p:grpSpPr>
                <a:xfrm>
                  <a:off x="1507666" y="2176104"/>
                  <a:ext cx="166395" cy="273149"/>
                  <a:chOff x="1507666" y="2176104"/>
                  <a:chExt cx="166395" cy="273149"/>
                </a:xfrm>
                <a:grpFill/>
              </p:grpSpPr>
              <p:sp>
                <p:nvSpPr>
                  <p:cNvPr id="137" name="Google Shape;8283;p57">
                    <a:extLst>
                      <a:ext uri="{FF2B5EF4-FFF2-40B4-BE49-F238E27FC236}">
                        <a16:creationId xmlns:a16="http://schemas.microsoft.com/office/drawing/2014/main" id="{F149AEF8-C60E-7341-EFC1-C8C6BFE5FA0C}"/>
                      </a:ext>
                    </a:extLst>
                  </p:cNvPr>
                  <p:cNvSpPr/>
                  <p:nvPr/>
                </p:nvSpPr>
                <p:spPr>
                  <a:xfrm>
                    <a:off x="1512966" y="2312791"/>
                    <a:ext cx="75451" cy="660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grpFill/>
                  <a:ln w="9525" cap="rnd" cmpd="sng">
                    <a:solidFill>
                      <a:schemeClr val="bg1">
                        <a:lumMod val="50000"/>
                      </a:schemeClr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" name="Google Shape;8284;p57">
                    <a:extLst>
                      <a:ext uri="{FF2B5EF4-FFF2-40B4-BE49-F238E27FC236}">
                        <a16:creationId xmlns:a16="http://schemas.microsoft.com/office/drawing/2014/main" id="{C6DBF565-F1D8-F243-B4B8-A7C8FC8769DE}"/>
                      </a:ext>
                    </a:extLst>
                  </p:cNvPr>
                  <p:cNvSpPr/>
                  <p:nvPr/>
                </p:nvSpPr>
                <p:spPr>
                  <a:xfrm>
                    <a:off x="1588205" y="2193153"/>
                    <a:ext cx="72901" cy="540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9174"/>
                        </a:moveTo>
                        <a:cubicBezTo>
                          <a:pt x="1635" y="3870"/>
                          <a:pt x="6539" y="0"/>
                          <a:pt x="12376" y="0"/>
                        </a:cubicBezTo>
                      </a:path>
                    </a:pathLst>
                  </a:custGeom>
                  <a:grpFill/>
                  <a:ln w="9525" cap="rnd" cmpd="sng">
                    <a:solidFill>
                      <a:schemeClr val="bg1">
                        <a:lumMod val="50000"/>
                      </a:schemeClr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" name="Google Shape;8285;p57">
                    <a:extLst>
                      <a:ext uri="{FF2B5EF4-FFF2-40B4-BE49-F238E27FC236}">
                        <a16:creationId xmlns:a16="http://schemas.microsoft.com/office/drawing/2014/main" id="{257FC3F5-9414-3113-762A-624B68DBC0DC}"/>
                      </a:ext>
                    </a:extLst>
                  </p:cNvPr>
                  <p:cNvSpPr/>
                  <p:nvPr/>
                </p:nvSpPr>
                <p:spPr>
                  <a:xfrm>
                    <a:off x="1588205" y="2378202"/>
                    <a:ext cx="72901" cy="54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5" fill="none" extrusionOk="0">
                        <a:moveTo>
                          <a:pt x="1" y="1"/>
                        </a:moveTo>
                        <a:cubicBezTo>
                          <a:pt x="1635" y="5305"/>
                          <a:pt x="6539" y="9174"/>
                          <a:pt x="12376" y="9174"/>
                        </a:cubicBezTo>
                      </a:path>
                    </a:pathLst>
                  </a:custGeom>
                  <a:grpFill/>
                  <a:ln w="9525" cap="rnd" cmpd="sng">
                    <a:solidFill>
                      <a:schemeClr val="bg1">
                        <a:lumMod val="50000"/>
                      </a:schemeClr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" name="Google Shape;8286;p57">
                    <a:extLst>
                      <a:ext uri="{FF2B5EF4-FFF2-40B4-BE49-F238E27FC236}">
                        <a16:creationId xmlns:a16="http://schemas.microsoft.com/office/drawing/2014/main" id="{50CD2C40-84C9-D638-F242-3EFF6DE7042B}"/>
                      </a:ext>
                    </a:extLst>
                  </p:cNvPr>
                  <p:cNvSpPr/>
                  <p:nvPr/>
                </p:nvSpPr>
                <p:spPr>
                  <a:xfrm>
                    <a:off x="1512966" y="2246980"/>
                    <a:ext cx="75451" cy="658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75" fill="none" extrusionOk="0">
                        <a:moveTo>
                          <a:pt x="1" y="11175"/>
                        </a:moveTo>
                        <a:cubicBezTo>
                          <a:pt x="6539" y="11175"/>
                          <a:pt x="10275" y="7105"/>
                          <a:pt x="12810" y="0"/>
                        </a:cubicBezTo>
                      </a:path>
                    </a:pathLst>
                  </a:custGeom>
                  <a:grpFill/>
                  <a:ln w="9525" cap="rnd" cmpd="sng">
                    <a:solidFill>
                      <a:schemeClr val="bg1">
                        <a:lumMod val="50000"/>
                      </a:schemeClr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" name="Google Shape;8287;p57">
                    <a:extLst>
                      <a:ext uri="{FF2B5EF4-FFF2-40B4-BE49-F238E27FC236}">
                        <a16:creationId xmlns:a16="http://schemas.microsoft.com/office/drawing/2014/main" id="{5FDB3EE7-7F2E-9E8A-3651-9A545568ACFD}"/>
                      </a:ext>
                    </a:extLst>
                  </p:cNvPr>
                  <p:cNvSpPr/>
                  <p:nvPr/>
                </p:nvSpPr>
                <p:spPr>
                  <a:xfrm>
                    <a:off x="1507666" y="2294782"/>
                    <a:ext cx="37926" cy="358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082" extrusionOk="0">
                        <a:moveTo>
                          <a:pt x="3241" y="0"/>
                        </a:moveTo>
                        <a:cubicBezTo>
                          <a:pt x="3118" y="0"/>
                          <a:pt x="2994" y="8"/>
                          <a:pt x="2869" y="23"/>
                        </a:cubicBezTo>
                        <a:cubicBezTo>
                          <a:pt x="1168" y="223"/>
                          <a:pt x="0" y="1724"/>
                          <a:pt x="200" y="3392"/>
                        </a:cubicBezTo>
                        <a:cubicBezTo>
                          <a:pt x="386" y="4937"/>
                          <a:pt x="1717" y="6082"/>
                          <a:pt x="3239" y="6082"/>
                        </a:cubicBezTo>
                        <a:cubicBezTo>
                          <a:pt x="3359" y="6082"/>
                          <a:pt x="3481" y="6075"/>
                          <a:pt x="3603" y="6060"/>
                        </a:cubicBezTo>
                        <a:cubicBezTo>
                          <a:pt x="5271" y="5860"/>
                          <a:pt x="6438" y="4326"/>
                          <a:pt x="6238" y="2658"/>
                        </a:cubicBezTo>
                        <a:cubicBezTo>
                          <a:pt x="6053" y="1115"/>
                          <a:pt x="4754" y="0"/>
                          <a:pt x="3241" y="0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" name="Google Shape;8288;p57">
                    <a:extLst>
                      <a:ext uri="{FF2B5EF4-FFF2-40B4-BE49-F238E27FC236}">
                        <a16:creationId xmlns:a16="http://schemas.microsoft.com/office/drawing/2014/main" id="{900C47C7-B537-0BD0-58A3-D6F5FEDC132B}"/>
                      </a:ext>
                    </a:extLst>
                  </p:cNvPr>
                  <p:cNvSpPr/>
                  <p:nvPr/>
                </p:nvSpPr>
                <p:spPr>
                  <a:xfrm>
                    <a:off x="1648710" y="2415180"/>
                    <a:ext cx="25351" cy="340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85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4"/>
                        </a:lnTo>
                        <a:cubicBezTo>
                          <a:pt x="1" y="5561"/>
                          <a:pt x="240" y="5784"/>
                          <a:pt x="499" y="5784"/>
                        </a:cubicBezTo>
                        <a:cubicBezTo>
                          <a:pt x="589" y="5784"/>
                          <a:pt x="682" y="5757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5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" name="Google Shape;8289;p57">
                    <a:extLst>
                      <a:ext uri="{FF2B5EF4-FFF2-40B4-BE49-F238E27FC236}">
                        <a16:creationId xmlns:a16="http://schemas.microsoft.com/office/drawing/2014/main" id="{4E576202-A444-AF28-1DD8-8A77EBC00A7B}"/>
                      </a:ext>
                    </a:extLst>
                  </p:cNvPr>
                  <p:cNvSpPr/>
                  <p:nvPr/>
                </p:nvSpPr>
                <p:spPr>
                  <a:xfrm>
                    <a:off x="1648710" y="2176104"/>
                    <a:ext cx="25351" cy="341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90" extrusionOk="0">
                        <a:moveTo>
                          <a:pt x="509" y="1"/>
                        </a:moveTo>
                        <a:cubicBezTo>
                          <a:pt x="247" y="1"/>
                          <a:pt x="1" y="203"/>
                          <a:pt x="1" y="494"/>
                        </a:cubicBezTo>
                        <a:lnTo>
                          <a:pt x="1" y="5264"/>
                        </a:lnTo>
                        <a:cubicBezTo>
                          <a:pt x="1" y="5580"/>
                          <a:pt x="231" y="5790"/>
                          <a:pt x="485" y="5790"/>
                        </a:cubicBezTo>
                        <a:cubicBezTo>
                          <a:pt x="580" y="5790"/>
                          <a:pt x="677" y="5761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6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1"/>
                          <a:pt x="509" y="1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5" name="Google Shape;8290;p57">
                  <a:extLst>
                    <a:ext uri="{FF2B5EF4-FFF2-40B4-BE49-F238E27FC236}">
                      <a16:creationId xmlns:a16="http://schemas.microsoft.com/office/drawing/2014/main" id="{55500228-48CB-FB1C-9334-EA5829AE0A8B}"/>
                    </a:ext>
                  </a:extLst>
                </p:cNvPr>
                <p:cNvSpPr/>
                <p:nvPr/>
              </p:nvSpPr>
              <p:spPr>
                <a:xfrm>
                  <a:off x="1707626" y="2395718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8291;p57">
                  <a:extLst>
                    <a:ext uri="{FF2B5EF4-FFF2-40B4-BE49-F238E27FC236}">
                      <a16:creationId xmlns:a16="http://schemas.microsoft.com/office/drawing/2014/main" id="{3DD0F922-FB18-3706-1E22-64DCDE536224}"/>
                    </a:ext>
                  </a:extLst>
                </p:cNvPr>
                <p:cNvSpPr/>
                <p:nvPr/>
              </p:nvSpPr>
              <p:spPr>
                <a:xfrm>
                  <a:off x="1707626" y="2158168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5" name="Google Shape;8292;p57">
              <a:extLst>
                <a:ext uri="{FF2B5EF4-FFF2-40B4-BE49-F238E27FC236}">
                  <a16:creationId xmlns:a16="http://schemas.microsoft.com/office/drawing/2014/main" id="{C412E090-68DC-6A98-FD54-3F581581943A}"/>
                </a:ext>
              </a:extLst>
            </p:cNvPr>
            <p:cNvGrpSpPr/>
            <p:nvPr/>
          </p:nvGrpSpPr>
          <p:grpSpPr>
            <a:xfrm>
              <a:off x="1284601" y="1681380"/>
              <a:ext cx="495923" cy="310517"/>
              <a:chOff x="1284601" y="1681380"/>
              <a:chExt cx="495923" cy="310517"/>
            </a:xfrm>
            <a:grpFill/>
          </p:grpSpPr>
          <p:sp>
            <p:nvSpPr>
              <p:cNvPr id="56" name="Google Shape;8293;p57">
                <a:extLst>
                  <a:ext uri="{FF2B5EF4-FFF2-40B4-BE49-F238E27FC236}">
                    <a16:creationId xmlns:a16="http://schemas.microsoft.com/office/drawing/2014/main" id="{CAC6F8C0-ABFB-7BE1-E071-4CE5F9E81AB0}"/>
                  </a:ext>
                </a:extLst>
              </p:cNvPr>
              <p:cNvSpPr/>
              <p:nvPr/>
            </p:nvSpPr>
            <p:spPr>
              <a:xfrm>
                <a:off x="1284601" y="1789723"/>
                <a:ext cx="93683" cy="93836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" name="Google Shape;8294;p57">
                <a:extLst>
                  <a:ext uri="{FF2B5EF4-FFF2-40B4-BE49-F238E27FC236}">
                    <a16:creationId xmlns:a16="http://schemas.microsoft.com/office/drawing/2014/main" id="{2EBC45B3-D668-BE8C-8675-B5C1B7518E60}"/>
                  </a:ext>
                </a:extLst>
              </p:cNvPr>
              <p:cNvGrpSpPr/>
              <p:nvPr/>
            </p:nvGrpSpPr>
            <p:grpSpPr>
              <a:xfrm>
                <a:off x="1507666" y="1681380"/>
                <a:ext cx="272858" cy="310517"/>
                <a:chOff x="1507666" y="1681380"/>
                <a:chExt cx="272858" cy="310517"/>
              </a:xfrm>
              <a:grpFill/>
            </p:grpSpPr>
            <p:grpSp>
              <p:nvGrpSpPr>
                <p:cNvPr id="58" name="Google Shape;8295;p57">
                  <a:extLst>
                    <a:ext uri="{FF2B5EF4-FFF2-40B4-BE49-F238E27FC236}">
                      <a16:creationId xmlns:a16="http://schemas.microsoft.com/office/drawing/2014/main" id="{A7DB7A1F-0DAB-35C7-91C9-F3E3E08ACBE1}"/>
                    </a:ext>
                  </a:extLst>
                </p:cNvPr>
                <p:cNvGrpSpPr/>
                <p:nvPr/>
              </p:nvGrpSpPr>
              <p:grpSpPr>
                <a:xfrm>
                  <a:off x="1507666" y="1700120"/>
                  <a:ext cx="166395" cy="272984"/>
                  <a:chOff x="1507666" y="1700120"/>
                  <a:chExt cx="166395" cy="272984"/>
                </a:xfrm>
                <a:grpFill/>
              </p:grpSpPr>
              <p:sp>
                <p:nvSpPr>
                  <p:cNvPr id="61" name="Google Shape;8296;p57">
                    <a:extLst>
                      <a:ext uri="{FF2B5EF4-FFF2-40B4-BE49-F238E27FC236}">
                        <a16:creationId xmlns:a16="http://schemas.microsoft.com/office/drawing/2014/main" id="{16F4BBD8-931A-BE3A-71D0-D0B8BD5178D6}"/>
                      </a:ext>
                    </a:extLst>
                  </p:cNvPr>
                  <p:cNvSpPr/>
                  <p:nvPr/>
                </p:nvSpPr>
                <p:spPr>
                  <a:xfrm>
                    <a:off x="1512966" y="1836607"/>
                    <a:ext cx="75451" cy="660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grpFill/>
                  <a:ln w="9525" cap="rnd" cmpd="sng">
                    <a:solidFill>
                      <a:schemeClr val="bg1">
                        <a:lumMod val="50000"/>
                      </a:schemeClr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8297;p57">
                    <a:extLst>
                      <a:ext uri="{FF2B5EF4-FFF2-40B4-BE49-F238E27FC236}">
                        <a16:creationId xmlns:a16="http://schemas.microsoft.com/office/drawing/2014/main" id="{44A3490F-104E-3172-48A2-BBEB1E596817}"/>
                      </a:ext>
                    </a:extLst>
                  </p:cNvPr>
                  <p:cNvSpPr/>
                  <p:nvPr/>
                </p:nvSpPr>
                <p:spPr>
                  <a:xfrm>
                    <a:off x="1588205" y="1716969"/>
                    <a:ext cx="72901" cy="542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208" fill="none" extrusionOk="0">
                        <a:moveTo>
                          <a:pt x="1" y="9207"/>
                        </a:moveTo>
                        <a:cubicBezTo>
                          <a:pt x="1635" y="3870"/>
                          <a:pt x="6539" y="1"/>
                          <a:pt x="12376" y="1"/>
                        </a:cubicBezTo>
                      </a:path>
                    </a:pathLst>
                  </a:custGeom>
                  <a:grpFill/>
                  <a:ln w="9525" cap="rnd" cmpd="sng">
                    <a:solidFill>
                      <a:schemeClr val="bg1">
                        <a:lumMod val="50000"/>
                      </a:schemeClr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8298;p57">
                    <a:extLst>
                      <a:ext uri="{FF2B5EF4-FFF2-40B4-BE49-F238E27FC236}">
                        <a16:creationId xmlns:a16="http://schemas.microsoft.com/office/drawing/2014/main" id="{0E6D70A2-3C79-3C29-46BC-C9DF9FE38522}"/>
                      </a:ext>
                    </a:extLst>
                  </p:cNvPr>
                  <p:cNvSpPr/>
                  <p:nvPr/>
                </p:nvSpPr>
                <p:spPr>
                  <a:xfrm>
                    <a:off x="1588205" y="1902024"/>
                    <a:ext cx="72901" cy="540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0"/>
                        </a:moveTo>
                        <a:cubicBezTo>
                          <a:pt x="1635" y="5304"/>
                          <a:pt x="6539" y="9173"/>
                          <a:pt x="12376" y="9173"/>
                        </a:cubicBezTo>
                      </a:path>
                    </a:pathLst>
                  </a:custGeom>
                  <a:grpFill/>
                  <a:ln w="9525" cap="rnd" cmpd="sng">
                    <a:solidFill>
                      <a:schemeClr val="bg1">
                        <a:lumMod val="50000"/>
                      </a:schemeClr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8299;p57">
                    <a:extLst>
                      <a:ext uri="{FF2B5EF4-FFF2-40B4-BE49-F238E27FC236}">
                        <a16:creationId xmlns:a16="http://schemas.microsoft.com/office/drawing/2014/main" id="{85DD0D33-B284-D27E-6ADB-00D0AC0CB6C1}"/>
                      </a:ext>
                    </a:extLst>
                  </p:cNvPr>
                  <p:cNvSpPr/>
                  <p:nvPr/>
                </p:nvSpPr>
                <p:spPr>
                  <a:xfrm>
                    <a:off x="1512966" y="1770990"/>
                    <a:ext cx="75451" cy="65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43" fill="none" extrusionOk="0">
                        <a:moveTo>
                          <a:pt x="1" y="11142"/>
                        </a:moveTo>
                        <a:cubicBezTo>
                          <a:pt x="6539" y="11142"/>
                          <a:pt x="10275" y="7106"/>
                          <a:pt x="12810" y="1"/>
                        </a:cubicBezTo>
                      </a:path>
                    </a:pathLst>
                  </a:custGeom>
                  <a:grpFill/>
                  <a:ln w="9525" cap="rnd" cmpd="sng">
                    <a:solidFill>
                      <a:schemeClr val="bg1">
                        <a:lumMod val="50000"/>
                      </a:schemeClr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8300;p57">
                    <a:extLst>
                      <a:ext uri="{FF2B5EF4-FFF2-40B4-BE49-F238E27FC236}">
                        <a16:creationId xmlns:a16="http://schemas.microsoft.com/office/drawing/2014/main" id="{3A268EEC-D3CF-1CF8-C71F-3FD66B16E658}"/>
                      </a:ext>
                    </a:extLst>
                  </p:cNvPr>
                  <p:cNvSpPr/>
                  <p:nvPr/>
                </p:nvSpPr>
                <p:spPr>
                  <a:xfrm>
                    <a:off x="1507666" y="1818598"/>
                    <a:ext cx="37926" cy="360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116" extrusionOk="0">
                        <a:moveTo>
                          <a:pt x="3199" y="1"/>
                        </a:moveTo>
                        <a:cubicBezTo>
                          <a:pt x="3079" y="1"/>
                          <a:pt x="2958" y="8"/>
                          <a:pt x="2835" y="23"/>
                        </a:cubicBezTo>
                        <a:cubicBezTo>
                          <a:pt x="1168" y="256"/>
                          <a:pt x="0" y="1757"/>
                          <a:pt x="200" y="3425"/>
                        </a:cubicBezTo>
                        <a:cubicBezTo>
                          <a:pt x="386" y="4971"/>
                          <a:pt x="1717" y="6115"/>
                          <a:pt x="3239" y="6115"/>
                        </a:cubicBezTo>
                        <a:cubicBezTo>
                          <a:pt x="3359" y="6115"/>
                          <a:pt x="3481" y="6108"/>
                          <a:pt x="3603" y="6094"/>
                        </a:cubicBezTo>
                        <a:cubicBezTo>
                          <a:pt x="5271" y="5860"/>
                          <a:pt x="6438" y="4359"/>
                          <a:pt x="6238" y="2691"/>
                        </a:cubicBezTo>
                        <a:cubicBezTo>
                          <a:pt x="6052" y="1145"/>
                          <a:pt x="4721" y="1"/>
                          <a:pt x="3199" y="1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8301;p57">
                    <a:extLst>
                      <a:ext uri="{FF2B5EF4-FFF2-40B4-BE49-F238E27FC236}">
                        <a16:creationId xmlns:a16="http://schemas.microsoft.com/office/drawing/2014/main" id="{E1434F19-3903-B84A-3C60-14717AA243F4}"/>
                      </a:ext>
                    </a:extLst>
                  </p:cNvPr>
                  <p:cNvSpPr/>
                  <p:nvPr/>
                </p:nvSpPr>
                <p:spPr>
                  <a:xfrm>
                    <a:off x="1648710" y="1939072"/>
                    <a:ext cx="25351" cy="340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78" extrusionOk="0">
                        <a:moveTo>
                          <a:pt x="489" y="0"/>
                        </a:moveTo>
                        <a:cubicBezTo>
                          <a:pt x="234" y="0"/>
                          <a:pt x="1" y="207"/>
                          <a:pt x="1" y="514"/>
                        </a:cubicBezTo>
                        <a:lnTo>
                          <a:pt x="1" y="5284"/>
                        </a:lnTo>
                        <a:cubicBezTo>
                          <a:pt x="1" y="5575"/>
                          <a:pt x="229" y="5777"/>
                          <a:pt x="482" y="5777"/>
                        </a:cubicBezTo>
                        <a:cubicBezTo>
                          <a:pt x="577" y="5777"/>
                          <a:pt x="676" y="5748"/>
                          <a:pt x="768" y="5684"/>
                        </a:cubicBezTo>
                        <a:lnTo>
                          <a:pt x="4037" y="3383"/>
                        </a:lnTo>
                        <a:cubicBezTo>
                          <a:pt x="4304" y="3183"/>
                          <a:pt x="4304" y="2782"/>
                          <a:pt x="4037" y="2582"/>
                        </a:cubicBezTo>
                        <a:lnTo>
                          <a:pt x="801" y="114"/>
                        </a:lnTo>
                        <a:cubicBezTo>
                          <a:pt x="704" y="36"/>
                          <a:pt x="595" y="0"/>
                          <a:pt x="489" y="0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8302;p57">
                    <a:extLst>
                      <a:ext uri="{FF2B5EF4-FFF2-40B4-BE49-F238E27FC236}">
                        <a16:creationId xmlns:a16="http://schemas.microsoft.com/office/drawing/2014/main" id="{BE20F0B1-BC61-6831-82EC-8D2DD4348AA8}"/>
                      </a:ext>
                    </a:extLst>
                  </p:cNvPr>
                  <p:cNvSpPr/>
                  <p:nvPr/>
                </p:nvSpPr>
                <p:spPr>
                  <a:xfrm>
                    <a:off x="1648710" y="1700120"/>
                    <a:ext cx="25351" cy="33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57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3"/>
                        </a:lnTo>
                        <a:cubicBezTo>
                          <a:pt x="1" y="5554"/>
                          <a:pt x="229" y="5757"/>
                          <a:pt x="482" y="5757"/>
                        </a:cubicBezTo>
                        <a:cubicBezTo>
                          <a:pt x="577" y="5757"/>
                          <a:pt x="676" y="5728"/>
                          <a:pt x="768" y="5664"/>
                        </a:cubicBezTo>
                        <a:lnTo>
                          <a:pt x="4037" y="3395"/>
                        </a:lnTo>
                        <a:cubicBezTo>
                          <a:pt x="4304" y="3195"/>
                          <a:pt x="4304" y="2795"/>
                          <a:pt x="4037" y="2561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9" name="Google Shape;8303;p57">
                  <a:extLst>
                    <a:ext uri="{FF2B5EF4-FFF2-40B4-BE49-F238E27FC236}">
                      <a16:creationId xmlns:a16="http://schemas.microsoft.com/office/drawing/2014/main" id="{9B49DDC6-A4FA-ED5C-40B2-C002D1C817CA}"/>
                    </a:ext>
                  </a:extLst>
                </p:cNvPr>
                <p:cNvSpPr/>
                <p:nvPr/>
              </p:nvSpPr>
              <p:spPr>
                <a:xfrm>
                  <a:off x="1707626" y="1918930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8304;p57">
                  <a:extLst>
                    <a:ext uri="{FF2B5EF4-FFF2-40B4-BE49-F238E27FC236}">
                      <a16:creationId xmlns:a16="http://schemas.microsoft.com/office/drawing/2014/main" id="{8A7E950F-B1AD-597C-9636-F27FD3532277}"/>
                    </a:ext>
                  </a:extLst>
                </p:cNvPr>
                <p:cNvSpPr/>
                <p:nvPr/>
              </p:nvSpPr>
              <p:spPr>
                <a:xfrm>
                  <a:off x="1707626" y="1681380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50" name="Google Shape;169;p28">
            <a:extLst>
              <a:ext uri="{FF2B5EF4-FFF2-40B4-BE49-F238E27FC236}">
                <a16:creationId xmlns:a16="http://schemas.microsoft.com/office/drawing/2014/main" id="{5A1A7462-D28E-BD81-56FF-767663ACDF16}"/>
              </a:ext>
            </a:extLst>
          </p:cNvPr>
          <p:cNvSpPr txBox="1">
            <a:spLocks/>
          </p:cNvSpPr>
          <p:nvPr/>
        </p:nvSpPr>
        <p:spPr>
          <a:xfrm>
            <a:off x="5151152" y="2911669"/>
            <a:ext cx="3766954" cy="2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●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○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■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●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○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■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●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○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■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>
              <a:buClr>
                <a:srgbClr val="A3816A"/>
              </a:buClr>
              <a:buSzPts val="1100"/>
              <a:buFont typeface="Arial"/>
              <a:buNone/>
            </a:pPr>
            <a:r>
              <a:rPr lang="en-US" sz="2400" dirty="0"/>
              <a:t>Snowball effect for Artists</a:t>
            </a:r>
          </a:p>
        </p:txBody>
      </p:sp>
    </p:spTree>
    <p:extLst>
      <p:ext uri="{BB962C8B-B14F-4D97-AF65-F5344CB8AC3E}">
        <p14:creationId xmlns:p14="http://schemas.microsoft.com/office/powerpoint/2010/main" val="305912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4586BEF8-73BD-6AFB-8150-D546963D1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>
            <a:extLst>
              <a:ext uri="{FF2B5EF4-FFF2-40B4-BE49-F238E27FC236}">
                <a16:creationId xmlns:a16="http://schemas.microsoft.com/office/drawing/2014/main" id="{C2F68960-0992-EF45-04E3-03F0ABF290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681" y="127437"/>
            <a:ext cx="757665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Design</a:t>
            </a:r>
            <a:endParaRPr dirty="0"/>
          </a:p>
        </p:txBody>
      </p:sp>
      <p:cxnSp>
        <p:nvCxnSpPr>
          <p:cNvPr id="170" name="Google Shape;170;p28">
            <a:extLst>
              <a:ext uri="{FF2B5EF4-FFF2-40B4-BE49-F238E27FC236}">
                <a16:creationId xmlns:a16="http://schemas.microsoft.com/office/drawing/2014/main" id="{5C551DDE-BC65-9A0A-1BB4-CD77D88BC2CE}"/>
              </a:ext>
            </a:extLst>
          </p:cNvPr>
          <p:cNvCxnSpPr/>
          <p:nvPr/>
        </p:nvCxnSpPr>
        <p:spPr>
          <a:xfrm rot="10800000">
            <a:off x="190836" y="677899"/>
            <a:ext cx="5733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1" name="Google Shape;171;p28">
            <a:extLst>
              <a:ext uri="{FF2B5EF4-FFF2-40B4-BE49-F238E27FC236}">
                <a16:creationId xmlns:a16="http://schemas.microsoft.com/office/drawing/2014/main" id="{06D2E6C4-A07B-A30C-5385-B3C62E07A6C1}"/>
              </a:ext>
            </a:extLst>
          </p:cNvPr>
          <p:cNvGrpSpPr/>
          <p:nvPr/>
        </p:nvGrpSpPr>
        <p:grpSpPr>
          <a:xfrm>
            <a:off x="6015496" y="607505"/>
            <a:ext cx="140786" cy="140786"/>
            <a:chOff x="6658575" y="1565525"/>
            <a:chExt cx="641100" cy="641100"/>
          </a:xfrm>
        </p:grpSpPr>
        <p:cxnSp>
          <p:nvCxnSpPr>
            <p:cNvPr id="172" name="Google Shape;172;p28">
              <a:extLst>
                <a:ext uri="{FF2B5EF4-FFF2-40B4-BE49-F238E27FC236}">
                  <a16:creationId xmlns:a16="http://schemas.microsoft.com/office/drawing/2014/main" id="{E08358C3-85BA-2ACC-EBCC-762AFE58453E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" name="Google Shape;173;p28">
              <a:extLst>
                <a:ext uri="{FF2B5EF4-FFF2-40B4-BE49-F238E27FC236}">
                  <a16:creationId xmlns:a16="http://schemas.microsoft.com/office/drawing/2014/main" id="{9CCF405C-EF11-FAFE-1DD7-2056221D02B2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" name="Google Shape;169;p28">
            <a:extLst>
              <a:ext uri="{FF2B5EF4-FFF2-40B4-BE49-F238E27FC236}">
                <a16:creationId xmlns:a16="http://schemas.microsoft.com/office/drawing/2014/main" id="{37DB04B8-E0C7-AA95-6DD2-35AF257601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6097" y="1685235"/>
            <a:ext cx="3766954" cy="6120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3816A"/>
              </a:buClr>
              <a:buSzPts val="1100"/>
              <a:buFont typeface="Arial"/>
              <a:buNone/>
            </a:pPr>
            <a:r>
              <a:rPr lang="en-US" sz="2400" dirty="0"/>
              <a:t>User Data	       Music Data</a:t>
            </a:r>
          </a:p>
        </p:txBody>
      </p:sp>
      <p:grpSp>
        <p:nvGrpSpPr>
          <p:cNvPr id="2" name="Google Shape;10614;p63">
            <a:extLst>
              <a:ext uri="{FF2B5EF4-FFF2-40B4-BE49-F238E27FC236}">
                <a16:creationId xmlns:a16="http://schemas.microsoft.com/office/drawing/2014/main" id="{4FE2ECDC-A7F7-9E67-5238-D04C707818D0}"/>
              </a:ext>
            </a:extLst>
          </p:cNvPr>
          <p:cNvGrpSpPr/>
          <p:nvPr/>
        </p:nvGrpSpPr>
        <p:grpSpPr>
          <a:xfrm>
            <a:off x="598435" y="974660"/>
            <a:ext cx="824588" cy="819689"/>
            <a:chOff x="3541011" y="3367320"/>
            <a:chExt cx="348257" cy="346188"/>
          </a:xfrm>
        </p:grpSpPr>
        <p:sp>
          <p:nvSpPr>
            <p:cNvPr id="4" name="Google Shape;10615;p63">
              <a:extLst>
                <a:ext uri="{FF2B5EF4-FFF2-40B4-BE49-F238E27FC236}">
                  <a16:creationId xmlns:a16="http://schemas.microsoft.com/office/drawing/2014/main" id="{EFFCCB3C-F825-B14E-8CE3-C3FFDFDF0883}"/>
                </a:ext>
              </a:extLst>
            </p:cNvPr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616;p63">
              <a:extLst>
                <a:ext uri="{FF2B5EF4-FFF2-40B4-BE49-F238E27FC236}">
                  <a16:creationId xmlns:a16="http://schemas.microsoft.com/office/drawing/2014/main" id="{C1CA5035-926C-302D-C47C-04EAD1C023B1}"/>
                </a:ext>
              </a:extLst>
            </p:cNvPr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617;p63">
              <a:extLst>
                <a:ext uri="{FF2B5EF4-FFF2-40B4-BE49-F238E27FC236}">
                  <a16:creationId xmlns:a16="http://schemas.microsoft.com/office/drawing/2014/main" id="{8A03266E-AC2F-AB71-9F62-D296A6BE3EA9}"/>
                </a:ext>
              </a:extLst>
            </p:cNvPr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618;p63">
              <a:extLst>
                <a:ext uri="{FF2B5EF4-FFF2-40B4-BE49-F238E27FC236}">
                  <a16:creationId xmlns:a16="http://schemas.microsoft.com/office/drawing/2014/main" id="{88AF5E9E-F2D1-18A9-5762-326E055D8CB2}"/>
                </a:ext>
              </a:extLst>
            </p:cNvPr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10086;p62">
            <a:extLst>
              <a:ext uri="{FF2B5EF4-FFF2-40B4-BE49-F238E27FC236}">
                <a16:creationId xmlns:a16="http://schemas.microsoft.com/office/drawing/2014/main" id="{B81131DD-B24B-BA19-7E33-E8933A2CB326}"/>
              </a:ext>
            </a:extLst>
          </p:cNvPr>
          <p:cNvGrpSpPr/>
          <p:nvPr/>
        </p:nvGrpSpPr>
        <p:grpSpPr>
          <a:xfrm>
            <a:off x="2833230" y="974660"/>
            <a:ext cx="775258" cy="819690"/>
            <a:chOff x="3974207" y="2429009"/>
            <a:chExt cx="320143" cy="338491"/>
          </a:xfrm>
        </p:grpSpPr>
        <p:sp>
          <p:nvSpPr>
            <p:cNvPr id="46" name="Google Shape;10087;p62">
              <a:extLst>
                <a:ext uri="{FF2B5EF4-FFF2-40B4-BE49-F238E27FC236}">
                  <a16:creationId xmlns:a16="http://schemas.microsoft.com/office/drawing/2014/main" id="{BEAAD00B-32D5-467B-A932-9C3C082F05D1}"/>
                </a:ext>
              </a:extLst>
            </p:cNvPr>
            <p:cNvSpPr/>
            <p:nvPr/>
          </p:nvSpPr>
          <p:spPr>
            <a:xfrm>
              <a:off x="3974207" y="2429009"/>
              <a:ext cx="320143" cy="338491"/>
            </a:xfrm>
            <a:custGeom>
              <a:avLst/>
              <a:gdLst/>
              <a:ahLst/>
              <a:cxnLst/>
              <a:rect l="l" t="t" r="r" b="b"/>
              <a:pathLst>
                <a:path w="10050" h="10626" extrusionOk="0">
                  <a:moveTo>
                    <a:pt x="9390" y="0"/>
                  </a:moveTo>
                  <a:cubicBezTo>
                    <a:pt x="9344" y="0"/>
                    <a:pt x="9298" y="6"/>
                    <a:pt x="9251" y="17"/>
                  </a:cubicBezTo>
                  <a:lnTo>
                    <a:pt x="3132" y="1100"/>
                  </a:lnTo>
                  <a:cubicBezTo>
                    <a:pt x="2798" y="1160"/>
                    <a:pt x="2560" y="1445"/>
                    <a:pt x="2560" y="1779"/>
                  </a:cubicBezTo>
                  <a:lnTo>
                    <a:pt x="2560" y="6803"/>
                  </a:lnTo>
                  <a:cubicBezTo>
                    <a:pt x="2358" y="6744"/>
                    <a:pt x="2143" y="6708"/>
                    <a:pt x="1929" y="6708"/>
                  </a:cubicBezTo>
                  <a:cubicBezTo>
                    <a:pt x="1417" y="6720"/>
                    <a:pt x="941" y="6934"/>
                    <a:pt x="584" y="7291"/>
                  </a:cubicBezTo>
                  <a:cubicBezTo>
                    <a:pt x="226" y="7649"/>
                    <a:pt x="24" y="8125"/>
                    <a:pt x="24" y="8625"/>
                  </a:cubicBezTo>
                  <a:cubicBezTo>
                    <a:pt x="0" y="9161"/>
                    <a:pt x="215" y="9649"/>
                    <a:pt x="584" y="10042"/>
                  </a:cubicBezTo>
                  <a:cubicBezTo>
                    <a:pt x="953" y="10411"/>
                    <a:pt x="1453" y="10625"/>
                    <a:pt x="1965" y="10625"/>
                  </a:cubicBezTo>
                  <a:lnTo>
                    <a:pt x="2001" y="10625"/>
                  </a:lnTo>
                  <a:cubicBezTo>
                    <a:pt x="3060" y="10613"/>
                    <a:pt x="3917" y="9732"/>
                    <a:pt x="3917" y="8649"/>
                  </a:cubicBezTo>
                  <a:lnTo>
                    <a:pt x="3917" y="4684"/>
                  </a:lnTo>
                  <a:cubicBezTo>
                    <a:pt x="3917" y="4577"/>
                    <a:pt x="3834" y="4493"/>
                    <a:pt x="3727" y="4493"/>
                  </a:cubicBezTo>
                  <a:cubicBezTo>
                    <a:pt x="3620" y="4493"/>
                    <a:pt x="3536" y="4577"/>
                    <a:pt x="3536" y="4684"/>
                  </a:cubicBezTo>
                  <a:lnTo>
                    <a:pt x="3536" y="8613"/>
                  </a:lnTo>
                  <a:cubicBezTo>
                    <a:pt x="3536" y="9482"/>
                    <a:pt x="2834" y="10196"/>
                    <a:pt x="1989" y="10208"/>
                  </a:cubicBezTo>
                  <a:lnTo>
                    <a:pt x="1953" y="10208"/>
                  </a:lnTo>
                  <a:cubicBezTo>
                    <a:pt x="1536" y="10208"/>
                    <a:pt x="1131" y="10042"/>
                    <a:pt x="834" y="9744"/>
                  </a:cubicBezTo>
                  <a:cubicBezTo>
                    <a:pt x="536" y="9446"/>
                    <a:pt x="381" y="9030"/>
                    <a:pt x="381" y="8613"/>
                  </a:cubicBezTo>
                  <a:cubicBezTo>
                    <a:pt x="393" y="7779"/>
                    <a:pt x="1072" y="7089"/>
                    <a:pt x="1905" y="7065"/>
                  </a:cubicBezTo>
                  <a:cubicBezTo>
                    <a:pt x="2167" y="7065"/>
                    <a:pt x="2417" y="7113"/>
                    <a:pt x="2643" y="7232"/>
                  </a:cubicBezTo>
                  <a:cubicBezTo>
                    <a:pt x="2670" y="7242"/>
                    <a:pt x="2699" y="7248"/>
                    <a:pt x="2728" y="7248"/>
                  </a:cubicBezTo>
                  <a:cubicBezTo>
                    <a:pt x="2762" y="7248"/>
                    <a:pt x="2796" y="7240"/>
                    <a:pt x="2822" y="7220"/>
                  </a:cubicBezTo>
                  <a:cubicBezTo>
                    <a:pt x="2882" y="7184"/>
                    <a:pt x="2905" y="7125"/>
                    <a:pt x="2905" y="7053"/>
                  </a:cubicBezTo>
                  <a:lnTo>
                    <a:pt x="2905" y="1767"/>
                  </a:lnTo>
                  <a:cubicBezTo>
                    <a:pt x="2905" y="1624"/>
                    <a:pt x="3013" y="1481"/>
                    <a:pt x="3155" y="1457"/>
                  </a:cubicBezTo>
                  <a:lnTo>
                    <a:pt x="9275" y="374"/>
                  </a:lnTo>
                  <a:cubicBezTo>
                    <a:pt x="9296" y="369"/>
                    <a:pt x="9315" y="366"/>
                    <a:pt x="9335" y="366"/>
                  </a:cubicBezTo>
                  <a:cubicBezTo>
                    <a:pt x="9406" y="366"/>
                    <a:pt x="9469" y="398"/>
                    <a:pt x="9525" y="445"/>
                  </a:cubicBezTo>
                  <a:cubicBezTo>
                    <a:pt x="9609" y="505"/>
                    <a:pt x="9644" y="588"/>
                    <a:pt x="9644" y="683"/>
                  </a:cubicBezTo>
                  <a:lnTo>
                    <a:pt x="9644" y="2767"/>
                  </a:lnTo>
                  <a:cubicBezTo>
                    <a:pt x="9644" y="2874"/>
                    <a:pt x="9740" y="2957"/>
                    <a:pt x="9847" y="2957"/>
                  </a:cubicBezTo>
                  <a:cubicBezTo>
                    <a:pt x="9942" y="2957"/>
                    <a:pt x="10037" y="2874"/>
                    <a:pt x="10037" y="2767"/>
                  </a:cubicBezTo>
                  <a:lnTo>
                    <a:pt x="10037" y="683"/>
                  </a:lnTo>
                  <a:cubicBezTo>
                    <a:pt x="10049" y="469"/>
                    <a:pt x="9966" y="279"/>
                    <a:pt x="9811" y="159"/>
                  </a:cubicBezTo>
                  <a:cubicBezTo>
                    <a:pt x="9683" y="59"/>
                    <a:pt x="9541" y="0"/>
                    <a:pt x="93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088;p62">
              <a:extLst>
                <a:ext uri="{FF2B5EF4-FFF2-40B4-BE49-F238E27FC236}">
                  <a16:creationId xmlns:a16="http://schemas.microsoft.com/office/drawing/2014/main" id="{BC4D1B6F-5CEB-B51A-98AE-D1B9071B7DC7}"/>
                </a:ext>
              </a:extLst>
            </p:cNvPr>
            <p:cNvSpPr/>
            <p:nvPr/>
          </p:nvSpPr>
          <p:spPr>
            <a:xfrm>
              <a:off x="4086846" y="2479977"/>
              <a:ext cx="207503" cy="245793"/>
            </a:xfrm>
            <a:custGeom>
              <a:avLst/>
              <a:gdLst/>
              <a:ahLst/>
              <a:cxnLst/>
              <a:rect l="l" t="t" r="r" b="b"/>
              <a:pathLst>
                <a:path w="6514" h="7716" extrusionOk="0">
                  <a:moveTo>
                    <a:pt x="5299" y="0"/>
                  </a:moveTo>
                  <a:lnTo>
                    <a:pt x="143" y="905"/>
                  </a:lnTo>
                  <a:cubicBezTo>
                    <a:pt x="60" y="929"/>
                    <a:pt x="0" y="1000"/>
                    <a:pt x="0" y="1084"/>
                  </a:cubicBezTo>
                  <a:lnTo>
                    <a:pt x="0" y="2131"/>
                  </a:lnTo>
                  <a:cubicBezTo>
                    <a:pt x="0" y="2239"/>
                    <a:pt x="84" y="2322"/>
                    <a:pt x="191" y="2322"/>
                  </a:cubicBezTo>
                  <a:cubicBezTo>
                    <a:pt x="298" y="2322"/>
                    <a:pt x="381" y="2239"/>
                    <a:pt x="381" y="2131"/>
                  </a:cubicBezTo>
                  <a:lnTo>
                    <a:pt x="381" y="1250"/>
                  </a:lnTo>
                  <a:lnTo>
                    <a:pt x="5156" y="405"/>
                  </a:lnTo>
                  <a:lnTo>
                    <a:pt x="5156" y="3882"/>
                  </a:lnTo>
                  <a:cubicBezTo>
                    <a:pt x="4953" y="3834"/>
                    <a:pt x="4739" y="3798"/>
                    <a:pt x="4525" y="3798"/>
                  </a:cubicBezTo>
                  <a:cubicBezTo>
                    <a:pt x="4013" y="3810"/>
                    <a:pt x="3537" y="4024"/>
                    <a:pt x="3179" y="4382"/>
                  </a:cubicBezTo>
                  <a:cubicBezTo>
                    <a:pt x="2822" y="4739"/>
                    <a:pt x="2620" y="5215"/>
                    <a:pt x="2620" y="5715"/>
                  </a:cubicBezTo>
                  <a:cubicBezTo>
                    <a:pt x="2596" y="6251"/>
                    <a:pt x="2810" y="6739"/>
                    <a:pt x="3179" y="7132"/>
                  </a:cubicBezTo>
                  <a:cubicBezTo>
                    <a:pt x="3548" y="7501"/>
                    <a:pt x="4037" y="7715"/>
                    <a:pt x="4561" y="7715"/>
                  </a:cubicBezTo>
                  <a:lnTo>
                    <a:pt x="4596" y="7715"/>
                  </a:lnTo>
                  <a:cubicBezTo>
                    <a:pt x="5656" y="7692"/>
                    <a:pt x="6513" y="6822"/>
                    <a:pt x="6513" y="5727"/>
                  </a:cubicBezTo>
                  <a:lnTo>
                    <a:pt x="6513" y="2024"/>
                  </a:lnTo>
                  <a:cubicBezTo>
                    <a:pt x="6513" y="1941"/>
                    <a:pt x="6442" y="1846"/>
                    <a:pt x="6335" y="1846"/>
                  </a:cubicBezTo>
                  <a:cubicBezTo>
                    <a:pt x="6227" y="1846"/>
                    <a:pt x="6144" y="1941"/>
                    <a:pt x="6144" y="2048"/>
                  </a:cubicBezTo>
                  <a:lnTo>
                    <a:pt x="6144" y="5751"/>
                  </a:lnTo>
                  <a:cubicBezTo>
                    <a:pt x="6144" y="6608"/>
                    <a:pt x="5442" y="7322"/>
                    <a:pt x="4596" y="7346"/>
                  </a:cubicBezTo>
                  <a:lnTo>
                    <a:pt x="4561" y="7346"/>
                  </a:lnTo>
                  <a:cubicBezTo>
                    <a:pt x="4144" y="7346"/>
                    <a:pt x="3751" y="7180"/>
                    <a:pt x="3453" y="6882"/>
                  </a:cubicBezTo>
                  <a:cubicBezTo>
                    <a:pt x="3156" y="6584"/>
                    <a:pt x="2989" y="6168"/>
                    <a:pt x="2989" y="5751"/>
                  </a:cubicBezTo>
                  <a:cubicBezTo>
                    <a:pt x="3001" y="4917"/>
                    <a:pt x="3691" y="4227"/>
                    <a:pt x="4525" y="4203"/>
                  </a:cubicBezTo>
                  <a:cubicBezTo>
                    <a:pt x="4775" y="4203"/>
                    <a:pt x="5025" y="4251"/>
                    <a:pt x="5251" y="4370"/>
                  </a:cubicBezTo>
                  <a:cubicBezTo>
                    <a:pt x="5276" y="4380"/>
                    <a:pt x="5302" y="4385"/>
                    <a:pt x="5329" y="4385"/>
                  </a:cubicBezTo>
                  <a:cubicBezTo>
                    <a:pt x="5366" y="4385"/>
                    <a:pt x="5402" y="4374"/>
                    <a:pt x="5430" y="4346"/>
                  </a:cubicBezTo>
                  <a:cubicBezTo>
                    <a:pt x="5489" y="4322"/>
                    <a:pt x="5513" y="4263"/>
                    <a:pt x="5513" y="4179"/>
                  </a:cubicBezTo>
                  <a:lnTo>
                    <a:pt x="5513" y="191"/>
                  </a:lnTo>
                  <a:cubicBezTo>
                    <a:pt x="5513" y="131"/>
                    <a:pt x="5489" y="95"/>
                    <a:pt x="5442" y="48"/>
                  </a:cubicBezTo>
                  <a:cubicBezTo>
                    <a:pt x="5394" y="12"/>
                    <a:pt x="5334" y="0"/>
                    <a:pt x="5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8" name="Google Shape;169;p28">
            <a:extLst>
              <a:ext uri="{FF2B5EF4-FFF2-40B4-BE49-F238E27FC236}">
                <a16:creationId xmlns:a16="http://schemas.microsoft.com/office/drawing/2014/main" id="{2FAE8774-60B5-2CE6-0347-D1206F66FC66}"/>
              </a:ext>
            </a:extLst>
          </p:cNvPr>
          <p:cNvSpPr txBox="1">
            <a:spLocks/>
          </p:cNvSpPr>
          <p:nvPr/>
        </p:nvSpPr>
        <p:spPr>
          <a:xfrm>
            <a:off x="1157223" y="3280116"/>
            <a:ext cx="2002627" cy="705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●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○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■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●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○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■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●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○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■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 algn="ctr">
              <a:buClr>
                <a:srgbClr val="A3816A"/>
              </a:buClr>
              <a:buSzPts val="1100"/>
              <a:buFont typeface="Arial"/>
              <a:buNone/>
            </a:pPr>
            <a:r>
              <a:rPr lang="en-US" sz="2400" dirty="0"/>
              <a:t>Combined</a:t>
            </a:r>
          </a:p>
          <a:p>
            <a:pPr marL="0" indent="0" algn="ctr">
              <a:buClr>
                <a:srgbClr val="A3816A"/>
              </a:buClr>
              <a:buSzPts val="1100"/>
              <a:buFont typeface="Arial"/>
              <a:buNone/>
            </a:pPr>
            <a:r>
              <a:rPr lang="en-US" sz="2400" dirty="0"/>
              <a:t>Dataset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90FDA3F8-C768-50C1-3FD1-A732FBBC91E3}"/>
              </a:ext>
            </a:extLst>
          </p:cNvPr>
          <p:cNvGrpSpPr/>
          <p:nvPr/>
        </p:nvGrpSpPr>
        <p:grpSpPr>
          <a:xfrm>
            <a:off x="1831847" y="2190225"/>
            <a:ext cx="984342" cy="1053782"/>
            <a:chOff x="1769366" y="2647806"/>
            <a:chExt cx="1510736" cy="1617310"/>
          </a:xfrm>
        </p:grpSpPr>
        <p:sp>
          <p:nvSpPr>
            <p:cNvPr id="50" name="Arrow: Down 49">
              <a:extLst>
                <a:ext uri="{FF2B5EF4-FFF2-40B4-BE49-F238E27FC236}">
                  <a16:creationId xmlns:a16="http://schemas.microsoft.com/office/drawing/2014/main" id="{A4F04768-E2AA-49A7-F3AC-74F894F5D5EE}"/>
                </a:ext>
              </a:extLst>
            </p:cNvPr>
            <p:cNvSpPr/>
            <p:nvPr/>
          </p:nvSpPr>
          <p:spPr>
            <a:xfrm>
              <a:off x="2087880" y="3653024"/>
              <a:ext cx="365760" cy="612092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054275B-6A8B-C044-BDBB-771A64ECC410}"/>
                </a:ext>
              </a:extLst>
            </p:cNvPr>
            <p:cNvSpPr/>
            <p:nvPr/>
          </p:nvSpPr>
          <p:spPr>
            <a:xfrm rot="2700000">
              <a:off x="1278435" y="3138737"/>
              <a:ext cx="1182719" cy="20085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E44E21-3DB1-87CA-2EFF-633295C8B0A2}"/>
                </a:ext>
              </a:extLst>
            </p:cNvPr>
            <p:cNvSpPr/>
            <p:nvPr/>
          </p:nvSpPr>
          <p:spPr>
            <a:xfrm rot="8100000">
              <a:off x="2097383" y="3137887"/>
              <a:ext cx="1182719" cy="20085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Arrow: Down 11">
            <a:extLst>
              <a:ext uri="{FF2B5EF4-FFF2-40B4-BE49-F238E27FC236}">
                <a16:creationId xmlns:a16="http://schemas.microsoft.com/office/drawing/2014/main" id="{54CB093C-3B2C-B5D2-27C2-9BA4879025DB}"/>
              </a:ext>
            </a:extLst>
          </p:cNvPr>
          <p:cNvSpPr/>
          <p:nvPr/>
        </p:nvSpPr>
        <p:spPr>
          <a:xfrm rot="16200000">
            <a:off x="4030414" y="3137629"/>
            <a:ext cx="365760" cy="93102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oogle Shape;8318;p57">
            <a:extLst>
              <a:ext uri="{FF2B5EF4-FFF2-40B4-BE49-F238E27FC236}">
                <a16:creationId xmlns:a16="http://schemas.microsoft.com/office/drawing/2014/main" id="{70941CCD-F751-989F-0BC5-A603498D1701}"/>
              </a:ext>
            </a:extLst>
          </p:cNvPr>
          <p:cNvGrpSpPr/>
          <p:nvPr/>
        </p:nvGrpSpPr>
        <p:grpSpPr>
          <a:xfrm>
            <a:off x="5266738" y="1591173"/>
            <a:ext cx="3074587" cy="3031363"/>
            <a:chOff x="2389399" y="2595741"/>
            <a:chExt cx="812796" cy="801369"/>
          </a:xfrm>
        </p:grpSpPr>
        <p:grpSp>
          <p:nvGrpSpPr>
            <p:cNvPr id="14" name="Google Shape;8319;p57">
              <a:extLst>
                <a:ext uri="{FF2B5EF4-FFF2-40B4-BE49-F238E27FC236}">
                  <a16:creationId xmlns:a16="http://schemas.microsoft.com/office/drawing/2014/main" id="{01F8F80E-83ED-E638-D44C-4FF6B5C6CF16}"/>
                </a:ext>
              </a:extLst>
            </p:cNvPr>
            <p:cNvGrpSpPr/>
            <p:nvPr/>
          </p:nvGrpSpPr>
          <p:grpSpPr>
            <a:xfrm>
              <a:off x="2492145" y="2881565"/>
              <a:ext cx="607300" cy="229751"/>
              <a:chOff x="2492145" y="2881565"/>
              <a:chExt cx="607300" cy="229751"/>
            </a:xfrm>
          </p:grpSpPr>
          <p:sp>
            <p:nvSpPr>
              <p:cNvPr id="137" name="Google Shape;8320;p57">
                <a:extLst>
                  <a:ext uri="{FF2B5EF4-FFF2-40B4-BE49-F238E27FC236}">
                    <a16:creationId xmlns:a16="http://schemas.microsoft.com/office/drawing/2014/main" id="{13EDBE84-CE98-1542-8001-DE5A40F27B35}"/>
                  </a:ext>
                </a:extLst>
              </p:cNvPr>
              <p:cNvSpPr/>
              <p:nvPr/>
            </p:nvSpPr>
            <p:spPr>
              <a:xfrm>
                <a:off x="2530550" y="2913581"/>
                <a:ext cx="530589" cy="165697"/>
              </a:xfrm>
              <a:custGeom>
                <a:avLst/>
                <a:gdLst/>
                <a:ahLst/>
                <a:cxnLst/>
                <a:rect l="l" t="t" r="r" b="b"/>
                <a:pathLst>
                  <a:path w="116549" h="36397" extrusionOk="0">
                    <a:moveTo>
                      <a:pt x="18199" y="1"/>
                    </a:moveTo>
                    <a:cubicBezTo>
                      <a:pt x="8148" y="1"/>
                      <a:pt x="1" y="8148"/>
                      <a:pt x="1" y="18198"/>
                    </a:cubicBezTo>
                    <a:cubicBezTo>
                      <a:pt x="1" y="28249"/>
                      <a:pt x="8148" y="36396"/>
                      <a:pt x="18199" y="36396"/>
                    </a:cubicBezTo>
                    <a:lnTo>
                      <a:pt x="98350" y="36396"/>
                    </a:lnTo>
                    <a:cubicBezTo>
                      <a:pt x="108401" y="36396"/>
                      <a:pt x="116548" y="28249"/>
                      <a:pt x="116548" y="18198"/>
                    </a:cubicBezTo>
                    <a:cubicBezTo>
                      <a:pt x="116548" y="8148"/>
                      <a:pt x="108401" y="1"/>
                      <a:pt x="9835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8321;p57">
                <a:extLst>
                  <a:ext uri="{FF2B5EF4-FFF2-40B4-BE49-F238E27FC236}">
                    <a16:creationId xmlns:a16="http://schemas.microsoft.com/office/drawing/2014/main" id="{486BD0F0-1E3B-D772-A017-421502372E0F}"/>
                  </a:ext>
                </a:extLst>
              </p:cNvPr>
              <p:cNvSpPr/>
              <p:nvPr/>
            </p:nvSpPr>
            <p:spPr>
              <a:xfrm>
                <a:off x="2886492" y="2881565"/>
                <a:ext cx="212952" cy="229751"/>
              </a:xfrm>
              <a:custGeom>
                <a:avLst/>
                <a:gdLst/>
                <a:ahLst/>
                <a:cxnLst/>
                <a:rect l="l" t="t" r="r" b="b"/>
                <a:pathLst>
                  <a:path w="46777" h="50467" extrusionOk="0">
                    <a:moveTo>
                      <a:pt x="1" y="1"/>
                    </a:moveTo>
                    <a:lnTo>
                      <a:pt x="1" y="1458"/>
                    </a:lnTo>
                    <a:lnTo>
                      <a:pt x="21544" y="1458"/>
                    </a:lnTo>
                    <a:cubicBezTo>
                      <a:pt x="34653" y="1458"/>
                      <a:pt x="45320" y="12123"/>
                      <a:pt x="45320" y="25233"/>
                    </a:cubicBezTo>
                    <a:cubicBezTo>
                      <a:pt x="45320" y="38344"/>
                      <a:pt x="34653" y="49009"/>
                      <a:pt x="21544" y="49009"/>
                    </a:cubicBezTo>
                    <a:lnTo>
                      <a:pt x="1" y="49009"/>
                    </a:lnTo>
                    <a:lnTo>
                      <a:pt x="1" y="50466"/>
                    </a:lnTo>
                    <a:lnTo>
                      <a:pt x="21544" y="50466"/>
                    </a:lnTo>
                    <a:cubicBezTo>
                      <a:pt x="35457" y="50466"/>
                      <a:pt x="46776" y="39146"/>
                      <a:pt x="46776" y="25233"/>
                    </a:cubicBezTo>
                    <a:cubicBezTo>
                      <a:pt x="46776" y="11322"/>
                      <a:pt x="35457" y="1"/>
                      <a:pt x="21544" y="1"/>
                    </a:cubicBezTo>
                    <a:close/>
                  </a:path>
                </a:pathLst>
              </a:custGeom>
              <a:solidFill>
                <a:srgbClr val="9697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8322;p57">
                <a:extLst>
                  <a:ext uri="{FF2B5EF4-FFF2-40B4-BE49-F238E27FC236}">
                    <a16:creationId xmlns:a16="http://schemas.microsoft.com/office/drawing/2014/main" id="{56A1EB86-4C80-7A73-A70E-F208DAEB0885}"/>
                  </a:ext>
                </a:extLst>
              </p:cNvPr>
              <p:cNvSpPr/>
              <p:nvPr/>
            </p:nvSpPr>
            <p:spPr>
              <a:xfrm>
                <a:off x="2492145" y="2881565"/>
                <a:ext cx="212934" cy="229751"/>
              </a:xfrm>
              <a:custGeom>
                <a:avLst/>
                <a:gdLst/>
                <a:ahLst/>
                <a:cxnLst/>
                <a:rect l="l" t="t" r="r" b="b"/>
                <a:pathLst>
                  <a:path w="46773" h="50467" extrusionOk="0">
                    <a:moveTo>
                      <a:pt x="25232" y="1"/>
                    </a:moveTo>
                    <a:cubicBezTo>
                      <a:pt x="11319" y="1"/>
                      <a:pt x="0" y="11322"/>
                      <a:pt x="0" y="25233"/>
                    </a:cubicBezTo>
                    <a:cubicBezTo>
                      <a:pt x="0" y="39146"/>
                      <a:pt x="11319" y="50466"/>
                      <a:pt x="25232" y="50466"/>
                    </a:cubicBezTo>
                    <a:lnTo>
                      <a:pt x="46773" y="50466"/>
                    </a:lnTo>
                    <a:lnTo>
                      <a:pt x="46773" y="49007"/>
                    </a:lnTo>
                    <a:lnTo>
                      <a:pt x="25232" y="49007"/>
                    </a:lnTo>
                    <a:cubicBezTo>
                      <a:pt x="12124" y="49007"/>
                      <a:pt x="1456" y="38344"/>
                      <a:pt x="1456" y="25233"/>
                    </a:cubicBezTo>
                    <a:cubicBezTo>
                      <a:pt x="1456" y="12123"/>
                      <a:pt x="12124" y="1457"/>
                      <a:pt x="25232" y="1457"/>
                    </a:cubicBezTo>
                    <a:lnTo>
                      <a:pt x="46773" y="1457"/>
                    </a:lnTo>
                    <a:lnTo>
                      <a:pt x="46773" y="1"/>
                    </a:lnTo>
                    <a:close/>
                  </a:path>
                </a:pathLst>
              </a:custGeom>
              <a:solidFill>
                <a:srgbClr val="9697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8323;p57">
              <a:extLst>
                <a:ext uri="{FF2B5EF4-FFF2-40B4-BE49-F238E27FC236}">
                  <a16:creationId xmlns:a16="http://schemas.microsoft.com/office/drawing/2014/main" id="{23BA1EC3-EEAE-39A7-4866-56369169A649}"/>
                </a:ext>
              </a:extLst>
            </p:cNvPr>
            <p:cNvGrpSpPr/>
            <p:nvPr/>
          </p:nvGrpSpPr>
          <p:grpSpPr>
            <a:xfrm>
              <a:off x="2389399" y="2595741"/>
              <a:ext cx="812796" cy="296825"/>
              <a:chOff x="2389399" y="2595741"/>
              <a:chExt cx="812796" cy="296825"/>
            </a:xfrm>
          </p:grpSpPr>
          <p:grpSp>
            <p:nvGrpSpPr>
              <p:cNvPr id="41" name="Google Shape;8324;p57">
                <a:extLst>
                  <a:ext uri="{FF2B5EF4-FFF2-40B4-BE49-F238E27FC236}">
                    <a16:creationId xmlns:a16="http://schemas.microsoft.com/office/drawing/2014/main" id="{38F117D4-BB27-897B-575D-9DBF13359F68}"/>
                  </a:ext>
                </a:extLst>
              </p:cNvPr>
              <p:cNvGrpSpPr/>
              <p:nvPr/>
            </p:nvGrpSpPr>
            <p:grpSpPr>
              <a:xfrm>
                <a:off x="2389399" y="2595741"/>
                <a:ext cx="363638" cy="296825"/>
                <a:chOff x="2389399" y="2595741"/>
                <a:chExt cx="363638" cy="296825"/>
              </a:xfrm>
            </p:grpSpPr>
            <p:grpSp>
              <p:nvGrpSpPr>
                <p:cNvPr id="130" name="Google Shape;8325;p57">
                  <a:extLst>
                    <a:ext uri="{FF2B5EF4-FFF2-40B4-BE49-F238E27FC236}">
                      <a16:creationId xmlns:a16="http://schemas.microsoft.com/office/drawing/2014/main" id="{C354981D-51C1-8FA1-3166-6FDB4F1EA6C9}"/>
                    </a:ext>
                  </a:extLst>
                </p:cNvPr>
                <p:cNvGrpSpPr/>
                <p:nvPr/>
              </p:nvGrpSpPr>
              <p:grpSpPr>
                <a:xfrm>
                  <a:off x="2493852" y="2794333"/>
                  <a:ext cx="259185" cy="98232"/>
                  <a:chOff x="2493852" y="2794333"/>
                  <a:chExt cx="259185" cy="98232"/>
                </a:xfrm>
              </p:grpSpPr>
              <p:sp>
                <p:nvSpPr>
                  <p:cNvPr id="134" name="Google Shape;8326;p57">
                    <a:extLst>
                      <a:ext uri="{FF2B5EF4-FFF2-40B4-BE49-F238E27FC236}">
                        <a16:creationId xmlns:a16="http://schemas.microsoft.com/office/drawing/2014/main" id="{9284A1AA-4509-D159-0F01-B78F20F1B950}"/>
                      </a:ext>
                    </a:extLst>
                  </p:cNvPr>
                  <p:cNvSpPr/>
                  <p:nvPr/>
                </p:nvSpPr>
                <p:spPr>
                  <a:xfrm>
                    <a:off x="2500419" y="2800896"/>
                    <a:ext cx="246135" cy="8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6" h="18698" extrusionOk="0">
                        <a:moveTo>
                          <a:pt x="243" y="1"/>
                        </a:moveTo>
                        <a:cubicBezTo>
                          <a:pt x="108" y="1"/>
                          <a:pt x="1" y="108"/>
                          <a:pt x="1" y="243"/>
                        </a:cubicBezTo>
                        <a:cubicBezTo>
                          <a:pt x="1" y="4216"/>
                          <a:pt x="3233" y="7447"/>
                          <a:pt x="7204" y="7447"/>
                        </a:cubicBezTo>
                        <a:lnTo>
                          <a:pt x="47616" y="7447"/>
                        </a:lnTo>
                        <a:cubicBezTo>
                          <a:pt x="50905" y="7447"/>
                          <a:pt x="53581" y="10122"/>
                          <a:pt x="53581" y="13412"/>
                        </a:cubicBezTo>
                        <a:lnTo>
                          <a:pt x="53581" y="18455"/>
                        </a:lnTo>
                        <a:cubicBezTo>
                          <a:pt x="53581" y="18590"/>
                          <a:pt x="53688" y="18697"/>
                          <a:pt x="53823" y="18697"/>
                        </a:cubicBezTo>
                        <a:cubicBezTo>
                          <a:pt x="53957" y="18697"/>
                          <a:pt x="54065" y="18590"/>
                          <a:pt x="54062" y="18455"/>
                        </a:cubicBezTo>
                        <a:lnTo>
                          <a:pt x="54062" y="13412"/>
                        </a:lnTo>
                        <a:cubicBezTo>
                          <a:pt x="54062" y="9854"/>
                          <a:pt x="51169" y="6961"/>
                          <a:pt x="47611" y="6961"/>
                        </a:cubicBezTo>
                        <a:lnTo>
                          <a:pt x="7203" y="6961"/>
                        </a:lnTo>
                        <a:cubicBezTo>
                          <a:pt x="3498" y="6961"/>
                          <a:pt x="485" y="3946"/>
                          <a:pt x="485" y="243"/>
                        </a:cubicBezTo>
                        <a:cubicBezTo>
                          <a:pt x="485" y="108"/>
                          <a:pt x="377" y="1"/>
                          <a:pt x="243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8327;p57">
                    <a:extLst>
                      <a:ext uri="{FF2B5EF4-FFF2-40B4-BE49-F238E27FC236}">
                        <a16:creationId xmlns:a16="http://schemas.microsoft.com/office/drawing/2014/main" id="{17DAFB8A-7E2C-4A12-3825-C0E2B3B6BE04}"/>
                      </a:ext>
                    </a:extLst>
                  </p:cNvPr>
                  <p:cNvSpPr/>
                  <p:nvPr/>
                </p:nvSpPr>
                <p:spPr>
                  <a:xfrm>
                    <a:off x="2493852" y="2794333"/>
                    <a:ext cx="15360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4" h="3373" extrusionOk="0">
                        <a:moveTo>
                          <a:pt x="1687" y="0"/>
                        </a:moveTo>
                        <a:cubicBezTo>
                          <a:pt x="755" y="0"/>
                          <a:pt x="1" y="754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9" y="3370"/>
                          <a:pt x="3374" y="2617"/>
                          <a:pt x="3374" y="1687"/>
                        </a:cubicBezTo>
                        <a:cubicBezTo>
                          <a:pt x="3374" y="754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" name="Google Shape;8328;p57">
                    <a:extLst>
                      <a:ext uri="{FF2B5EF4-FFF2-40B4-BE49-F238E27FC236}">
                        <a16:creationId xmlns:a16="http://schemas.microsoft.com/office/drawing/2014/main" id="{18B179B7-4C5B-C352-306A-24EE0DDAD0E9}"/>
                      </a:ext>
                    </a:extLst>
                  </p:cNvPr>
                  <p:cNvSpPr/>
                  <p:nvPr/>
                </p:nvSpPr>
                <p:spPr>
                  <a:xfrm>
                    <a:off x="2737686" y="2877210"/>
                    <a:ext cx="15351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9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9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31" name="Google Shape;8329;p57">
                  <a:extLst>
                    <a:ext uri="{FF2B5EF4-FFF2-40B4-BE49-F238E27FC236}">
                      <a16:creationId xmlns:a16="http://schemas.microsoft.com/office/drawing/2014/main" id="{9D795F86-956A-EDAE-2ABB-10A3BF70E3C1}"/>
                    </a:ext>
                  </a:extLst>
                </p:cNvPr>
                <p:cNvGrpSpPr/>
                <p:nvPr/>
              </p:nvGrpSpPr>
              <p:grpSpPr>
                <a:xfrm>
                  <a:off x="2389399" y="2595741"/>
                  <a:ext cx="224343" cy="182054"/>
                  <a:chOff x="2389399" y="2595741"/>
                  <a:chExt cx="224343" cy="182054"/>
                </a:xfrm>
              </p:grpSpPr>
              <p:sp>
                <p:nvSpPr>
                  <p:cNvPr id="132" name="Google Shape;8330;p57">
                    <a:extLst>
                      <a:ext uri="{FF2B5EF4-FFF2-40B4-BE49-F238E27FC236}">
                        <a16:creationId xmlns:a16="http://schemas.microsoft.com/office/drawing/2014/main" id="{E4FC9326-8B64-3E2B-E10C-574285B3F5EC}"/>
                      </a:ext>
                    </a:extLst>
                  </p:cNvPr>
                  <p:cNvSpPr/>
                  <p:nvPr/>
                </p:nvSpPr>
                <p:spPr>
                  <a:xfrm>
                    <a:off x="2389399" y="2595741"/>
                    <a:ext cx="224343" cy="182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9" h="39990" extrusionOk="0">
                        <a:moveTo>
                          <a:pt x="7997" y="1"/>
                        </a:moveTo>
                        <a:cubicBezTo>
                          <a:pt x="3580" y="1"/>
                          <a:pt x="0" y="3580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9"/>
                          <a:pt x="7997" y="39989"/>
                        </a:cubicBezTo>
                        <a:lnTo>
                          <a:pt x="41282" y="39989"/>
                        </a:lnTo>
                        <a:cubicBezTo>
                          <a:pt x="45697" y="39989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8" y="3580"/>
                          <a:pt x="45697" y="1"/>
                          <a:pt x="41282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657E9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8331;p57">
                    <a:extLst>
                      <a:ext uri="{FF2B5EF4-FFF2-40B4-BE49-F238E27FC236}">
                        <a16:creationId xmlns:a16="http://schemas.microsoft.com/office/drawing/2014/main" id="{14846DE7-03FB-610A-4976-8C3DE56174F1}"/>
                      </a:ext>
                    </a:extLst>
                  </p:cNvPr>
                  <p:cNvSpPr/>
                  <p:nvPr/>
                </p:nvSpPr>
                <p:spPr>
                  <a:xfrm>
                    <a:off x="2430284" y="2686181"/>
                    <a:ext cx="140326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4" h="243" extrusionOk="0">
                        <a:moveTo>
                          <a:pt x="121" y="1"/>
                        </a:moveTo>
                        <a:cubicBezTo>
                          <a:pt x="55" y="1"/>
                          <a:pt x="0" y="55"/>
                          <a:pt x="0" y="121"/>
                        </a:cubicBezTo>
                        <a:cubicBezTo>
                          <a:pt x="0" y="187"/>
                          <a:pt x="55" y="243"/>
                          <a:pt x="121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3" y="187"/>
                          <a:pt x="30823" y="121"/>
                        </a:cubicBezTo>
                        <a:cubicBezTo>
                          <a:pt x="30823" y="55"/>
                          <a:pt x="30767" y="1"/>
                          <a:pt x="30701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2" name="Google Shape;8332;p57">
                <a:extLst>
                  <a:ext uri="{FF2B5EF4-FFF2-40B4-BE49-F238E27FC236}">
                    <a16:creationId xmlns:a16="http://schemas.microsoft.com/office/drawing/2014/main" id="{0185A1B5-4BD9-4DC3-5C07-4F1979CDA92C}"/>
                  </a:ext>
                </a:extLst>
              </p:cNvPr>
              <p:cNvGrpSpPr/>
              <p:nvPr/>
            </p:nvGrpSpPr>
            <p:grpSpPr>
              <a:xfrm>
                <a:off x="2683630" y="2595741"/>
                <a:ext cx="224334" cy="296825"/>
                <a:chOff x="2683630" y="2595741"/>
                <a:chExt cx="224334" cy="296825"/>
              </a:xfrm>
            </p:grpSpPr>
            <p:grpSp>
              <p:nvGrpSpPr>
                <p:cNvPr id="59" name="Google Shape;8333;p57">
                  <a:extLst>
                    <a:ext uri="{FF2B5EF4-FFF2-40B4-BE49-F238E27FC236}">
                      <a16:creationId xmlns:a16="http://schemas.microsoft.com/office/drawing/2014/main" id="{BB7550E7-556C-4C63-2274-7FCADDC2E52A}"/>
                    </a:ext>
                  </a:extLst>
                </p:cNvPr>
                <p:cNvGrpSpPr/>
                <p:nvPr/>
              </p:nvGrpSpPr>
              <p:grpSpPr>
                <a:xfrm>
                  <a:off x="2788083" y="2794333"/>
                  <a:ext cx="15356" cy="98232"/>
                  <a:chOff x="2788083" y="2794333"/>
                  <a:chExt cx="15356" cy="98232"/>
                </a:xfrm>
              </p:grpSpPr>
              <p:sp>
                <p:nvSpPr>
                  <p:cNvPr id="63" name="Google Shape;8334;p57">
                    <a:extLst>
                      <a:ext uri="{FF2B5EF4-FFF2-40B4-BE49-F238E27FC236}">
                        <a16:creationId xmlns:a16="http://schemas.microsoft.com/office/drawing/2014/main" id="{A13DECFB-0466-61B4-F262-E62C1E6D9328}"/>
                      </a:ext>
                    </a:extLst>
                  </p:cNvPr>
                  <p:cNvSpPr/>
                  <p:nvPr/>
                </p:nvSpPr>
                <p:spPr>
                  <a:xfrm>
                    <a:off x="2794655" y="2800905"/>
                    <a:ext cx="2213" cy="85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6" h="18696" extrusionOk="0">
                        <a:moveTo>
                          <a:pt x="243" y="0"/>
                        </a:moveTo>
                        <a:cubicBezTo>
                          <a:pt x="108" y="0"/>
                          <a:pt x="1" y="109"/>
                          <a:pt x="1" y="243"/>
                        </a:cubicBezTo>
                        <a:lnTo>
                          <a:pt x="1" y="18453"/>
                        </a:lnTo>
                        <a:cubicBezTo>
                          <a:pt x="1" y="18588"/>
                          <a:pt x="108" y="18695"/>
                          <a:pt x="243" y="18695"/>
                        </a:cubicBezTo>
                        <a:cubicBezTo>
                          <a:pt x="377" y="18695"/>
                          <a:pt x="485" y="18588"/>
                          <a:pt x="485" y="18453"/>
                        </a:cubicBezTo>
                        <a:lnTo>
                          <a:pt x="485" y="243"/>
                        </a:lnTo>
                        <a:cubicBezTo>
                          <a:pt x="485" y="109"/>
                          <a:pt x="377" y="0"/>
                          <a:pt x="243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8335;p57">
                    <a:extLst>
                      <a:ext uri="{FF2B5EF4-FFF2-40B4-BE49-F238E27FC236}">
                        <a16:creationId xmlns:a16="http://schemas.microsoft.com/office/drawing/2014/main" id="{968CDD74-98DB-85F0-B54C-ADEFB6EF68D8}"/>
                      </a:ext>
                    </a:extLst>
                  </p:cNvPr>
                  <p:cNvSpPr/>
                  <p:nvPr/>
                </p:nvSpPr>
                <p:spPr>
                  <a:xfrm>
                    <a:off x="2788083" y="2794333"/>
                    <a:ext cx="15356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3" h="3373" extrusionOk="0">
                        <a:moveTo>
                          <a:pt x="1687" y="0"/>
                        </a:moveTo>
                        <a:cubicBezTo>
                          <a:pt x="755" y="0"/>
                          <a:pt x="1" y="754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8" y="3373"/>
                          <a:pt x="3372" y="2617"/>
                          <a:pt x="3372" y="1687"/>
                        </a:cubicBezTo>
                        <a:cubicBezTo>
                          <a:pt x="3372" y="754"/>
                          <a:pt x="2618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8336;p57">
                    <a:extLst>
                      <a:ext uri="{FF2B5EF4-FFF2-40B4-BE49-F238E27FC236}">
                        <a16:creationId xmlns:a16="http://schemas.microsoft.com/office/drawing/2014/main" id="{14B8B1C0-9B33-C3B4-FB20-F96A938E7313}"/>
                      </a:ext>
                    </a:extLst>
                  </p:cNvPr>
                  <p:cNvSpPr/>
                  <p:nvPr/>
                </p:nvSpPr>
                <p:spPr>
                  <a:xfrm>
                    <a:off x="2788083" y="2877210"/>
                    <a:ext cx="15356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3" h="3373" extrusionOk="0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8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8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0" name="Google Shape;8337;p57">
                  <a:extLst>
                    <a:ext uri="{FF2B5EF4-FFF2-40B4-BE49-F238E27FC236}">
                      <a16:creationId xmlns:a16="http://schemas.microsoft.com/office/drawing/2014/main" id="{A43D414E-17A0-E7AC-4896-C16EC32E07D7}"/>
                    </a:ext>
                  </a:extLst>
                </p:cNvPr>
                <p:cNvGrpSpPr/>
                <p:nvPr/>
              </p:nvGrpSpPr>
              <p:grpSpPr>
                <a:xfrm>
                  <a:off x="2683630" y="2595741"/>
                  <a:ext cx="224334" cy="182054"/>
                  <a:chOff x="2683630" y="2595741"/>
                  <a:chExt cx="224334" cy="182054"/>
                </a:xfrm>
              </p:grpSpPr>
              <p:sp>
                <p:nvSpPr>
                  <p:cNvPr id="61" name="Google Shape;8338;p57">
                    <a:extLst>
                      <a:ext uri="{FF2B5EF4-FFF2-40B4-BE49-F238E27FC236}">
                        <a16:creationId xmlns:a16="http://schemas.microsoft.com/office/drawing/2014/main" id="{F479ABC6-BA52-38ED-FAE7-4AA4C7C2A497}"/>
                      </a:ext>
                    </a:extLst>
                  </p:cNvPr>
                  <p:cNvSpPr/>
                  <p:nvPr/>
                </p:nvSpPr>
                <p:spPr>
                  <a:xfrm>
                    <a:off x="2683630" y="2595741"/>
                    <a:ext cx="224334" cy="182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7" h="39990" extrusionOk="0">
                        <a:moveTo>
                          <a:pt x="7996" y="1"/>
                        </a:moveTo>
                        <a:cubicBezTo>
                          <a:pt x="3580" y="1"/>
                          <a:pt x="0" y="3580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9"/>
                          <a:pt x="7996" y="39989"/>
                        </a:cubicBezTo>
                        <a:lnTo>
                          <a:pt x="41280" y="39989"/>
                        </a:lnTo>
                        <a:cubicBezTo>
                          <a:pt x="45697" y="39989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7" y="3580"/>
                          <a:pt x="45697" y="1"/>
                          <a:pt x="41280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657E9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8339;p57">
                    <a:extLst>
                      <a:ext uri="{FF2B5EF4-FFF2-40B4-BE49-F238E27FC236}">
                        <a16:creationId xmlns:a16="http://schemas.microsoft.com/office/drawing/2014/main" id="{A775D44A-36ED-C63F-4FAA-650977ED56C9}"/>
                      </a:ext>
                    </a:extLst>
                  </p:cNvPr>
                  <p:cNvSpPr/>
                  <p:nvPr/>
                </p:nvSpPr>
                <p:spPr>
                  <a:xfrm>
                    <a:off x="2724889" y="2686181"/>
                    <a:ext cx="140322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3" h="243" extrusionOk="0">
                        <a:moveTo>
                          <a:pt x="121" y="1"/>
                        </a:moveTo>
                        <a:cubicBezTo>
                          <a:pt x="55" y="1"/>
                          <a:pt x="0" y="55"/>
                          <a:pt x="0" y="121"/>
                        </a:cubicBezTo>
                        <a:cubicBezTo>
                          <a:pt x="0" y="187"/>
                          <a:pt x="55" y="243"/>
                          <a:pt x="121" y="243"/>
                        </a:cubicBezTo>
                        <a:lnTo>
                          <a:pt x="30701" y="243"/>
                        </a:lnTo>
                        <a:cubicBezTo>
                          <a:pt x="30769" y="243"/>
                          <a:pt x="30823" y="187"/>
                          <a:pt x="30823" y="121"/>
                        </a:cubicBezTo>
                        <a:cubicBezTo>
                          <a:pt x="30823" y="55"/>
                          <a:pt x="30767" y="1"/>
                          <a:pt x="30701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3" name="Google Shape;8340;p57">
                <a:extLst>
                  <a:ext uri="{FF2B5EF4-FFF2-40B4-BE49-F238E27FC236}">
                    <a16:creationId xmlns:a16="http://schemas.microsoft.com/office/drawing/2014/main" id="{46853521-6A74-863D-7066-1EC336B4D391}"/>
                  </a:ext>
                </a:extLst>
              </p:cNvPr>
              <p:cNvGrpSpPr/>
              <p:nvPr/>
            </p:nvGrpSpPr>
            <p:grpSpPr>
              <a:xfrm>
                <a:off x="2838475" y="2595741"/>
                <a:ext cx="363719" cy="296825"/>
                <a:chOff x="2838475" y="2595741"/>
                <a:chExt cx="363719" cy="296825"/>
              </a:xfrm>
            </p:grpSpPr>
            <p:grpSp>
              <p:nvGrpSpPr>
                <p:cNvPr id="44" name="Google Shape;8341;p57">
                  <a:extLst>
                    <a:ext uri="{FF2B5EF4-FFF2-40B4-BE49-F238E27FC236}">
                      <a16:creationId xmlns:a16="http://schemas.microsoft.com/office/drawing/2014/main" id="{C4033158-8D04-CE92-DFFA-24CAFAE6C73D}"/>
                    </a:ext>
                  </a:extLst>
                </p:cNvPr>
                <p:cNvGrpSpPr/>
                <p:nvPr/>
              </p:nvGrpSpPr>
              <p:grpSpPr>
                <a:xfrm>
                  <a:off x="2838475" y="2794333"/>
                  <a:ext cx="259185" cy="98232"/>
                  <a:chOff x="2838475" y="2794333"/>
                  <a:chExt cx="259185" cy="98232"/>
                </a:xfrm>
              </p:grpSpPr>
              <p:sp>
                <p:nvSpPr>
                  <p:cNvPr id="56" name="Google Shape;8342;p57">
                    <a:extLst>
                      <a:ext uri="{FF2B5EF4-FFF2-40B4-BE49-F238E27FC236}">
                        <a16:creationId xmlns:a16="http://schemas.microsoft.com/office/drawing/2014/main" id="{4CE21310-5809-D1C2-F188-5CA96EA18375}"/>
                      </a:ext>
                    </a:extLst>
                  </p:cNvPr>
                  <p:cNvSpPr/>
                  <p:nvPr/>
                </p:nvSpPr>
                <p:spPr>
                  <a:xfrm>
                    <a:off x="2845042" y="2800896"/>
                    <a:ext cx="246122" cy="8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3" h="18698" extrusionOk="0">
                        <a:moveTo>
                          <a:pt x="53821" y="1"/>
                        </a:moveTo>
                        <a:cubicBezTo>
                          <a:pt x="53687" y="1"/>
                          <a:pt x="53579" y="108"/>
                          <a:pt x="53579" y="243"/>
                        </a:cubicBezTo>
                        <a:cubicBezTo>
                          <a:pt x="53579" y="3946"/>
                          <a:pt x="50564" y="6961"/>
                          <a:pt x="46861" y="6961"/>
                        </a:cubicBezTo>
                        <a:lnTo>
                          <a:pt x="6451" y="6961"/>
                        </a:lnTo>
                        <a:cubicBezTo>
                          <a:pt x="2895" y="6961"/>
                          <a:pt x="0" y="9857"/>
                          <a:pt x="0" y="13412"/>
                        </a:cubicBezTo>
                        <a:lnTo>
                          <a:pt x="0" y="18455"/>
                        </a:lnTo>
                        <a:cubicBezTo>
                          <a:pt x="0" y="18590"/>
                          <a:pt x="109" y="18697"/>
                          <a:pt x="242" y="18697"/>
                        </a:cubicBezTo>
                        <a:cubicBezTo>
                          <a:pt x="379" y="18697"/>
                          <a:pt x="487" y="18590"/>
                          <a:pt x="486" y="18455"/>
                        </a:cubicBezTo>
                        <a:lnTo>
                          <a:pt x="486" y="13412"/>
                        </a:lnTo>
                        <a:cubicBezTo>
                          <a:pt x="486" y="10122"/>
                          <a:pt x="3162" y="7447"/>
                          <a:pt x="6451" y="7447"/>
                        </a:cubicBezTo>
                        <a:lnTo>
                          <a:pt x="46858" y="7447"/>
                        </a:lnTo>
                        <a:cubicBezTo>
                          <a:pt x="50831" y="7447"/>
                          <a:pt x="54063" y="4215"/>
                          <a:pt x="54063" y="243"/>
                        </a:cubicBezTo>
                        <a:cubicBezTo>
                          <a:pt x="54063" y="108"/>
                          <a:pt x="53954" y="1"/>
                          <a:pt x="53821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" name="Google Shape;8343;p57">
                    <a:extLst>
                      <a:ext uri="{FF2B5EF4-FFF2-40B4-BE49-F238E27FC236}">
                        <a16:creationId xmlns:a16="http://schemas.microsoft.com/office/drawing/2014/main" id="{3DCFD82B-C4AD-2DEB-CD93-84C7D92C81FC}"/>
                      </a:ext>
                    </a:extLst>
                  </p:cNvPr>
                  <p:cNvSpPr/>
                  <p:nvPr/>
                </p:nvSpPr>
                <p:spPr>
                  <a:xfrm>
                    <a:off x="3082301" y="2794333"/>
                    <a:ext cx="15360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4" h="3373" extrusionOk="0">
                        <a:moveTo>
                          <a:pt x="1687" y="0"/>
                        </a:moveTo>
                        <a:cubicBezTo>
                          <a:pt x="755" y="0"/>
                          <a:pt x="0" y="754"/>
                          <a:pt x="0" y="1687"/>
                        </a:cubicBezTo>
                        <a:cubicBezTo>
                          <a:pt x="0" y="2619"/>
                          <a:pt x="755" y="3373"/>
                          <a:pt x="1687" y="3373"/>
                        </a:cubicBezTo>
                        <a:cubicBezTo>
                          <a:pt x="2619" y="3370"/>
                          <a:pt x="3373" y="2617"/>
                          <a:pt x="3373" y="1687"/>
                        </a:cubicBezTo>
                        <a:cubicBezTo>
                          <a:pt x="3373" y="754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" name="Google Shape;8344;p57">
                    <a:extLst>
                      <a:ext uri="{FF2B5EF4-FFF2-40B4-BE49-F238E27FC236}">
                        <a16:creationId xmlns:a16="http://schemas.microsoft.com/office/drawing/2014/main" id="{7171EFB6-0E9F-689D-2206-1A957FDB7B3D}"/>
                      </a:ext>
                    </a:extLst>
                  </p:cNvPr>
                  <p:cNvSpPr/>
                  <p:nvPr/>
                </p:nvSpPr>
                <p:spPr>
                  <a:xfrm>
                    <a:off x="2838475" y="2877210"/>
                    <a:ext cx="15351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5" y="1"/>
                        </a:moveTo>
                        <a:cubicBezTo>
                          <a:pt x="753" y="1"/>
                          <a:pt x="0" y="754"/>
                          <a:pt x="0" y="1686"/>
                        </a:cubicBezTo>
                        <a:cubicBezTo>
                          <a:pt x="0" y="2618"/>
                          <a:pt x="753" y="3372"/>
                          <a:pt x="1685" y="3372"/>
                        </a:cubicBezTo>
                        <a:cubicBezTo>
                          <a:pt x="2617" y="3372"/>
                          <a:pt x="3372" y="2616"/>
                          <a:pt x="3372" y="1686"/>
                        </a:cubicBezTo>
                        <a:cubicBezTo>
                          <a:pt x="3372" y="754"/>
                          <a:pt x="2617" y="1"/>
                          <a:pt x="1685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" name="Google Shape;8345;p57">
                  <a:extLst>
                    <a:ext uri="{FF2B5EF4-FFF2-40B4-BE49-F238E27FC236}">
                      <a16:creationId xmlns:a16="http://schemas.microsoft.com/office/drawing/2014/main" id="{7504E7B0-D5F6-8720-77D2-1FDF40BBEAAC}"/>
                    </a:ext>
                  </a:extLst>
                </p:cNvPr>
                <p:cNvGrpSpPr/>
                <p:nvPr/>
              </p:nvGrpSpPr>
              <p:grpSpPr>
                <a:xfrm>
                  <a:off x="2977852" y="2595741"/>
                  <a:ext cx="224343" cy="182054"/>
                  <a:chOff x="2977852" y="2595741"/>
                  <a:chExt cx="224343" cy="182054"/>
                </a:xfrm>
              </p:grpSpPr>
              <p:sp>
                <p:nvSpPr>
                  <p:cNvPr id="54" name="Google Shape;8346;p57">
                    <a:extLst>
                      <a:ext uri="{FF2B5EF4-FFF2-40B4-BE49-F238E27FC236}">
                        <a16:creationId xmlns:a16="http://schemas.microsoft.com/office/drawing/2014/main" id="{535C0B85-5D0B-26A9-5FC7-41EC16BC9957}"/>
                      </a:ext>
                    </a:extLst>
                  </p:cNvPr>
                  <p:cNvSpPr/>
                  <p:nvPr/>
                </p:nvSpPr>
                <p:spPr>
                  <a:xfrm>
                    <a:off x="2977852" y="2595741"/>
                    <a:ext cx="224343" cy="182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9" h="39990" extrusionOk="0">
                        <a:moveTo>
                          <a:pt x="7995" y="1"/>
                        </a:moveTo>
                        <a:cubicBezTo>
                          <a:pt x="3580" y="1"/>
                          <a:pt x="0" y="3580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9"/>
                          <a:pt x="7995" y="39989"/>
                        </a:cubicBezTo>
                        <a:lnTo>
                          <a:pt x="41282" y="39989"/>
                        </a:lnTo>
                        <a:cubicBezTo>
                          <a:pt x="45698" y="39989"/>
                          <a:pt x="49278" y="36409"/>
                          <a:pt x="49278" y="31993"/>
                        </a:cubicBezTo>
                        <a:lnTo>
                          <a:pt x="49278" y="7995"/>
                        </a:lnTo>
                        <a:cubicBezTo>
                          <a:pt x="49278" y="3580"/>
                          <a:pt x="45698" y="1"/>
                          <a:pt x="41282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657E9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" name="Google Shape;8347;p57">
                    <a:extLst>
                      <a:ext uri="{FF2B5EF4-FFF2-40B4-BE49-F238E27FC236}">
                        <a16:creationId xmlns:a16="http://schemas.microsoft.com/office/drawing/2014/main" id="{0EEC6C5F-3B72-0B28-721C-2EBA9B793E99}"/>
                      </a:ext>
                    </a:extLst>
                  </p:cNvPr>
                  <p:cNvSpPr/>
                  <p:nvPr/>
                </p:nvSpPr>
                <p:spPr>
                  <a:xfrm>
                    <a:off x="3020572" y="2686181"/>
                    <a:ext cx="140326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4" h="243" extrusionOk="0">
                        <a:moveTo>
                          <a:pt x="123" y="1"/>
                        </a:moveTo>
                        <a:cubicBezTo>
                          <a:pt x="57" y="1"/>
                          <a:pt x="1" y="55"/>
                          <a:pt x="1" y="121"/>
                        </a:cubicBezTo>
                        <a:cubicBezTo>
                          <a:pt x="1" y="187"/>
                          <a:pt x="57" y="243"/>
                          <a:pt x="123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4" y="187"/>
                          <a:pt x="30824" y="121"/>
                        </a:cubicBezTo>
                        <a:cubicBezTo>
                          <a:pt x="30824" y="55"/>
                          <a:pt x="30769" y="1"/>
                          <a:pt x="30703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6" name="Google Shape;8348;p57">
              <a:extLst>
                <a:ext uri="{FF2B5EF4-FFF2-40B4-BE49-F238E27FC236}">
                  <a16:creationId xmlns:a16="http://schemas.microsoft.com/office/drawing/2014/main" id="{963A0882-2336-6985-F884-1773FA42E5A4}"/>
                </a:ext>
              </a:extLst>
            </p:cNvPr>
            <p:cNvGrpSpPr/>
            <p:nvPr/>
          </p:nvGrpSpPr>
          <p:grpSpPr>
            <a:xfrm>
              <a:off x="2389399" y="3100241"/>
              <a:ext cx="812796" cy="296869"/>
              <a:chOff x="2389399" y="3100241"/>
              <a:chExt cx="812796" cy="296869"/>
            </a:xfrm>
          </p:grpSpPr>
          <p:grpSp>
            <p:nvGrpSpPr>
              <p:cNvPr id="17" name="Google Shape;8349;p57">
                <a:extLst>
                  <a:ext uri="{FF2B5EF4-FFF2-40B4-BE49-F238E27FC236}">
                    <a16:creationId xmlns:a16="http://schemas.microsoft.com/office/drawing/2014/main" id="{EACCD52A-4611-0863-C6F0-F16908710BF8}"/>
                  </a:ext>
                </a:extLst>
              </p:cNvPr>
              <p:cNvGrpSpPr/>
              <p:nvPr/>
            </p:nvGrpSpPr>
            <p:grpSpPr>
              <a:xfrm>
                <a:off x="2683630" y="3100241"/>
                <a:ext cx="224334" cy="296869"/>
                <a:chOff x="2683630" y="3100241"/>
                <a:chExt cx="224334" cy="296869"/>
              </a:xfrm>
            </p:grpSpPr>
            <p:grpSp>
              <p:nvGrpSpPr>
                <p:cNvPr id="34" name="Google Shape;8350;p57">
                  <a:extLst>
                    <a:ext uri="{FF2B5EF4-FFF2-40B4-BE49-F238E27FC236}">
                      <a16:creationId xmlns:a16="http://schemas.microsoft.com/office/drawing/2014/main" id="{CA6A9BEF-87E6-5C5D-B9C7-9D1935BBB869}"/>
                    </a:ext>
                  </a:extLst>
                </p:cNvPr>
                <p:cNvGrpSpPr/>
                <p:nvPr/>
              </p:nvGrpSpPr>
              <p:grpSpPr>
                <a:xfrm>
                  <a:off x="2788083" y="3100241"/>
                  <a:ext cx="15356" cy="98237"/>
                  <a:chOff x="2788083" y="3100241"/>
                  <a:chExt cx="15356" cy="98237"/>
                </a:xfrm>
              </p:grpSpPr>
              <p:sp>
                <p:nvSpPr>
                  <p:cNvPr id="38" name="Google Shape;8351;p57">
                    <a:extLst>
                      <a:ext uri="{FF2B5EF4-FFF2-40B4-BE49-F238E27FC236}">
                        <a16:creationId xmlns:a16="http://schemas.microsoft.com/office/drawing/2014/main" id="{4A957963-AF1B-C181-732D-71E2D480EF5A}"/>
                      </a:ext>
                    </a:extLst>
                  </p:cNvPr>
                  <p:cNvSpPr/>
                  <p:nvPr/>
                </p:nvSpPr>
                <p:spPr>
                  <a:xfrm>
                    <a:off x="2794655" y="3106808"/>
                    <a:ext cx="2213" cy="85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6" h="18697" extrusionOk="0">
                        <a:moveTo>
                          <a:pt x="243" y="1"/>
                        </a:moveTo>
                        <a:cubicBezTo>
                          <a:pt x="108" y="1"/>
                          <a:pt x="1" y="109"/>
                          <a:pt x="1" y="243"/>
                        </a:cubicBezTo>
                        <a:lnTo>
                          <a:pt x="1" y="18455"/>
                        </a:lnTo>
                        <a:cubicBezTo>
                          <a:pt x="1" y="18588"/>
                          <a:pt x="108" y="18697"/>
                          <a:pt x="243" y="18697"/>
                        </a:cubicBezTo>
                        <a:cubicBezTo>
                          <a:pt x="377" y="18697"/>
                          <a:pt x="485" y="18588"/>
                          <a:pt x="485" y="18455"/>
                        </a:cubicBezTo>
                        <a:lnTo>
                          <a:pt x="485" y="243"/>
                        </a:lnTo>
                        <a:cubicBezTo>
                          <a:pt x="485" y="109"/>
                          <a:pt x="377" y="1"/>
                          <a:pt x="243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8352;p57">
                    <a:extLst>
                      <a:ext uri="{FF2B5EF4-FFF2-40B4-BE49-F238E27FC236}">
                        <a16:creationId xmlns:a16="http://schemas.microsoft.com/office/drawing/2014/main" id="{750A10AA-2A42-7C9A-A7DF-D1394B7A1E54}"/>
                      </a:ext>
                    </a:extLst>
                  </p:cNvPr>
                  <p:cNvSpPr/>
                  <p:nvPr/>
                </p:nvSpPr>
                <p:spPr>
                  <a:xfrm>
                    <a:off x="2788083" y="3183117"/>
                    <a:ext cx="15356" cy="1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3" h="3374" extrusionOk="0">
                        <a:moveTo>
                          <a:pt x="1687" y="0"/>
                        </a:moveTo>
                        <a:cubicBezTo>
                          <a:pt x="755" y="0"/>
                          <a:pt x="1" y="755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8" y="3373"/>
                          <a:pt x="3372" y="2619"/>
                          <a:pt x="3372" y="1687"/>
                        </a:cubicBezTo>
                        <a:cubicBezTo>
                          <a:pt x="3372" y="755"/>
                          <a:pt x="2618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8353;p57">
                    <a:extLst>
                      <a:ext uri="{FF2B5EF4-FFF2-40B4-BE49-F238E27FC236}">
                        <a16:creationId xmlns:a16="http://schemas.microsoft.com/office/drawing/2014/main" id="{47C5ED07-83D1-6DA3-D4C5-67627E36B58D}"/>
                      </a:ext>
                    </a:extLst>
                  </p:cNvPr>
                  <p:cNvSpPr/>
                  <p:nvPr/>
                </p:nvSpPr>
                <p:spPr>
                  <a:xfrm>
                    <a:off x="2788083" y="3100241"/>
                    <a:ext cx="15356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3" h="3373" extrusionOk="0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8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8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5" name="Google Shape;8354;p57">
                  <a:extLst>
                    <a:ext uri="{FF2B5EF4-FFF2-40B4-BE49-F238E27FC236}">
                      <a16:creationId xmlns:a16="http://schemas.microsoft.com/office/drawing/2014/main" id="{22932454-DA5A-6C90-ED54-5374CAB380C9}"/>
                    </a:ext>
                  </a:extLst>
                </p:cNvPr>
                <p:cNvGrpSpPr/>
                <p:nvPr/>
              </p:nvGrpSpPr>
              <p:grpSpPr>
                <a:xfrm>
                  <a:off x="2683630" y="3215065"/>
                  <a:ext cx="224334" cy="182045"/>
                  <a:chOff x="2683630" y="3215065"/>
                  <a:chExt cx="224334" cy="182045"/>
                </a:xfrm>
              </p:grpSpPr>
              <p:sp>
                <p:nvSpPr>
                  <p:cNvPr id="36" name="Google Shape;8355;p57">
                    <a:extLst>
                      <a:ext uri="{FF2B5EF4-FFF2-40B4-BE49-F238E27FC236}">
                        <a16:creationId xmlns:a16="http://schemas.microsoft.com/office/drawing/2014/main" id="{91C20FE1-B811-2578-6416-1EDFE99C5D74}"/>
                      </a:ext>
                    </a:extLst>
                  </p:cNvPr>
                  <p:cNvSpPr/>
                  <p:nvPr/>
                </p:nvSpPr>
                <p:spPr>
                  <a:xfrm>
                    <a:off x="2683630" y="3215065"/>
                    <a:ext cx="224334" cy="1820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7" h="39988" extrusionOk="0">
                        <a:moveTo>
                          <a:pt x="7996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6" y="39988"/>
                        </a:cubicBezTo>
                        <a:lnTo>
                          <a:pt x="41280" y="39988"/>
                        </a:lnTo>
                        <a:cubicBezTo>
                          <a:pt x="45697" y="39988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7" y="3579"/>
                          <a:pt x="45697" y="0"/>
                          <a:pt x="41280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8356;p57">
                    <a:extLst>
                      <a:ext uri="{FF2B5EF4-FFF2-40B4-BE49-F238E27FC236}">
                        <a16:creationId xmlns:a16="http://schemas.microsoft.com/office/drawing/2014/main" id="{57662444-8C24-3A5F-094D-172DE901F7C8}"/>
                      </a:ext>
                    </a:extLst>
                  </p:cNvPr>
                  <p:cNvSpPr/>
                  <p:nvPr/>
                </p:nvSpPr>
                <p:spPr>
                  <a:xfrm>
                    <a:off x="2724889" y="3305500"/>
                    <a:ext cx="140331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5" h="243" extrusionOk="0">
                        <a:moveTo>
                          <a:pt x="121" y="0"/>
                        </a:moveTo>
                        <a:cubicBezTo>
                          <a:pt x="55" y="0"/>
                          <a:pt x="0" y="55"/>
                          <a:pt x="0" y="122"/>
                        </a:cubicBezTo>
                        <a:cubicBezTo>
                          <a:pt x="0" y="188"/>
                          <a:pt x="55" y="242"/>
                          <a:pt x="121" y="242"/>
                        </a:cubicBezTo>
                        <a:lnTo>
                          <a:pt x="30701" y="242"/>
                        </a:lnTo>
                        <a:cubicBezTo>
                          <a:pt x="30769" y="242"/>
                          <a:pt x="30824" y="190"/>
                          <a:pt x="30823" y="122"/>
                        </a:cubicBezTo>
                        <a:cubicBezTo>
                          <a:pt x="30823" y="56"/>
                          <a:pt x="30767" y="0"/>
                          <a:pt x="30701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8" name="Google Shape;8357;p57">
                <a:extLst>
                  <a:ext uri="{FF2B5EF4-FFF2-40B4-BE49-F238E27FC236}">
                    <a16:creationId xmlns:a16="http://schemas.microsoft.com/office/drawing/2014/main" id="{F2739267-D5BF-9EF8-1C56-D792656129FE}"/>
                  </a:ext>
                </a:extLst>
              </p:cNvPr>
              <p:cNvGrpSpPr/>
              <p:nvPr/>
            </p:nvGrpSpPr>
            <p:grpSpPr>
              <a:xfrm>
                <a:off x="2389399" y="3100241"/>
                <a:ext cx="363638" cy="296869"/>
                <a:chOff x="2389399" y="3100241"/>
                <a:chExt cx="363638" cy="296869"/>
              </a:xfrm>
            </p:grpSpPr>
            <p:grpSp>
              <p:nvGrpSpPr>
                <p:cNvPr id="27" name="Google Shape;8358;p57">
                  <a:extLst>
                    <a:ext uri="{FF2B5EF4-FFF2-40B4-BE49-F238E27FC236}">
                      <a16:creationId xmlns:a16="http://schemas.microsoft.com/office/drawing/2014/main" id="{30F24AC6-80D2-0491-BD8F-53A160305F69}"/>
                    </a:ext>
                  </a:extLst>
                </p:cNvPr>
                <p:cNvGrpSpPr/>
                <p:nvPr/>
              </p:nvGrpSpPr>
              <p:grpSpPr>
                <a:xfrm>
                  <a:off x="2493852" y="3100241"/>
                  <a:ext cx="259185" cy="98237"/>
                  <a:chOff x="2493852" y="3100241"/>
                  <a:chExt cx="259185" cy="98237"/>
                </a:xfrm>
              </p:grpSpPr>
              <p:sp>
                <p:nvSpPr>
                  <p:cNvPr id="31" name="Google Shape;8359;p57">
                    <a:extLst>
                      <a:ext uri="{FF2B5EF4-FFF2-40B4-BE49-F238E27FC236}">
                        <a16:creationId xmlns:a16="http://schemas.microsoft.com/office/drawing/2014/main" id="{ECD3F703-6F3C-3D58-F5F5-EFA1A489C39B}"/>
                      </a:ext>
                    </a:extLst>
                  </p:cNvPr>
                  <p:cNvSpPr/>
                  <p:nvPr/>
                </p:nvSpPr>
                <p:spPr>
                  <a:xfrm>
                    <a:off x="2500428" y="3106803"/>
                    <a:ext cx="246126" cy="8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4" h="18698" extrusionOk="0">
                        <a:moveTo>
                          <a:pt x="53821" y="0"/>
                        </a:moveTo>
                        <a:cubicBezTo>
                          <a:pt x="53686" y="0"/>
                          <a:pt x="53579" y="109"/>
                          <a:pt x="53579" y="242"/>
                        </a:cubicBezTo>
                        <a:lnTo>
                          <a:pt x="53579" y="5286"/>
                        </a:lnTo>
                        <a:cubicBezTo>
                          <a:pt x="53579" y="8576"/>
                          <a:pt x="50903" y="11250"/>
                          <a:pt x="47614" y="11250"/>
                        </a:cubicBezTo>
                        <a:lnTo>
                          <a:pt x="7205" y="11250"/>
                        </a:lnTo>
                        <a:cubicBezTo>
                          <a:pt x="3232" y="11250"/>
                          <a:pt x="0" y="14484"/>
                          <a:pt x="0" y="18456"/>
                        </a:cubicBezTo>
                        <a:cubicBezTo>
                          <a:pt x="0" y="18589"/>
                          <a:pt x="109" y="18698"/>
                          <a:pt x="242" y="18698"/>
                        </a:cubicBezTo>
                        <a:cubicBezTo>
                          <a:pt x="376" y="18698"/>
                          <a:pt x="485" y="18589"/>
                          <a:pt x="485" y="18456"/>
                        </a:cubicBezTo>
                        <a:cubicBezTo>
                          <a:pt x="485" y="14751"/>
                          <a:pt x="3499" y="11736"/>
                          <a:pt x="7202" y="11736"/>
                        </a:cubicBezTo>
                        <a:lnTo>
                          <a:pt x="47612" y="11736"/>
                        </a:lnTo>
                        <a:cubicBezTo>
                          <a:pt x="51169" y="11736"/>
                          <a:pt x="54063" y="8843"/>
                          <a:pt x="54063" y="5286"/>
                        </a:cubicBezTo>
                        <a:lnTo>
                          <a:pt x="54063" y="242"/>
                        </a:lnTo>
                        <a:cubicBezTo>
                          <a:pt x="54063" y="109"/>
                          <a:pt x="53955" y="0"/>
                          <a:pt x="53821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8360;p57">
                    <a:extLst>
                      <a:ext uri="{FF2B5EF4-FFF2-40B4-BE49-F238E27FC236}">
                        <a16:creationId xmlns:a16="http://schemas.microsoft.com/office/drawing/2014/main" id="{288559BE-54C8-9088-804E-79BD6D9367D9}"/>
                      </a:ext>
                    </a:extLst>
                  </p:cNvPr>
                  <p:cNvSpPr/>
                  <p:nvPr/>
                </p:nvSpPr>
                <p:spPr>
                  <a:xfrm>
                    <a:off x="2493852" y="3183117"/>
                    <a:ext cx="15360" cy="1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4" h="3374" extrusionOk="0">
                        <a:moveTo>
                          <a:pt x="1687" y="0"/>
                        </a:moveTo>
                        <a:cubicBezTo>
                          <a:pt x="755" y="0"/>
                          <a:pt x="1" y="755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9" y="3373"/>
                          <a:pt x="3374" y="2619"/>
                          <a:pt x="3374" y="1687"/>
                        </a:cubicBezTo>
                        <a:cubicBezTo>
                          <a:pt x="3374" y="755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8361;p57">
                    <a:extLst>
                      <a:ext uri="{FF2B5EF4-FFF2-40B4-BE49-F238E27FC236}">
                        <a16:creationId xmlns:a16="http://schemas.microsoft.com/office/drawing/2014/main" id="{47CE1544-89B6-8DC8-B7BB-78E7E38C99B3}"/>
                      </a:ext>
                    </a:extLst>
                  </p:cNvPr>
                  <p:cNvSpPr/>
                  <p:nvPr/>
                </p:nvSpPr>
                <p:spPr>
                  <a:xfrm>
                    <a:off x="2737686" y="3100241"/>
                    <a:ext cx="15351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9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9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8" name="Google Shape;8362;p57">
                  <a:extLst>
                    <a:ext uri="{FF2B5EF4-FFF2-40B4-BE49-F238E27FC236}">
                      <a16:creationId xmlns:a16="http://schemas.microsoft.com/office/drawing/2014/main" id="{F49A52AD-0375-266D-DFC9-1A49510F8DE7}"/>
                    </a:ext>
                  </a:extLst>
                </p:cNvPr>
                <p:cNvGrpSpPr/>
                <p:nvPr/>
              </p:nvGrpSpPr>
              <p:grpSpPr>
                <a:xfrm>
                  <a:off x="2389399" y="3215065"/>
                  <a:ext cx="224343" cy="182045"/>
                  <a:chOff x="2389399" y="3215065"/>
                  <a:chExt cx="224343" cy="182045"/>
                </a:xfrm>
              </p:grpSpPr>
              <p:sp>
                <p:nvSpPr>
                  <p:cNvPr id="29" name="Google Shape;8363;p57">
                    <a:extLst>
                      <a:ext uri="{FF2B5EF4-FFF2-40B4-BE49-F238E27FC236}">
                        <a16:creationId xmlns:a16="http://schemas.microsoft.com/office/drawing/2014/main" id="{B4CA143A-6029-D8B4-D293-9B89A63022D6}"/>
                      </a:ext>
                    </a:extLst>
                  </p:cNvPr>
                  <p:cNvSpPr/>
                  <p:nvPr/>
                </p:nvSpPr>
                <p:spPr>
                  <a:xfrm>
                    <a:off x="2389399" y="3215065"/>
                    <a:ext cx="224343" cy="1820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9" h="39988" extrusionOk="0">
                        <a:moveTo>
                          <a:pt x="7997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7" y="39988"/>
                        </a:cubicBezTo>
                        <a:lnTo>
                          <a:pt x="41282" y="39988"/>
                        </a:lnTo>
                        <a:cubicBezTo>
                          <a:pt x="45697" y="39988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8" y="3579"/>
                          <a:pt x="45697" y="0"/>
                          <a:pt x="41282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8364;p57">
                    <a:extLst>
                      <a:ext uri="{FF2B5EF4-FFF2-40B4-BE49-F238E27FC236}">
                        <a16:creationId xmlns:a16="http://schemas.microsoft.com/office/drawing/2014/main" id="{C9AA83EC-A0C6-4980-9C62-FC01C7283191}"/>
                      </a:ext>
                    </a:extLst>
                  </p:cNvPr>
                  <p:cNvSpPr/>
                  <p:nvPr/>
                </p:nvSpPr>
                <p:spPr>
                  <a:xfrm>
                    <a:off x="2430630" y="3305500"/>
                    <a:ext cx="140331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5" h="243" extrusionOk="0">
                        <a:moveTo>
                          <a:pt x="123" y="0"/>
                        </a:moveTo>
                        <a:cubicBezTo>
                          <a:pt x="57" y="0"/>
                          <a:pt x="1" y="55"/>
                          <a:pt x="1" y="122"/>
                        </a:cubicBezTo>
                        <a:cubicBezTo>
                          <a:pt x="1" y="188"/>
                          <a:pt x="57" y="242"/>
                          <a:pt x="123" y="242"/>
                        </a:cubicBezTo>
                        <a:lnTo>
                          <a:pt x="30702" y="242"/>
                        </a:lnTo>
                        <a:cubicBezTo>
                          <a:pt x="30771" y="242"/>
                          <a:pt x="30825" y="190"/>
                          <a:pt x="30823" y="122"/>
                        </a:cubicBezTo>
                        <a:cubicBezTo>
                          <a:pt x="30823" y="56"/>
                          <a:pt x="30769" y="0"/>
                          <a:pt x="30702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9" name="Google Shape;8365;p57">
                <a:extLst>
                  <a:ext uri="{FF2B5EF4-FFF2-40B4-BE49-F238E27FC236}">
                    <a16:creationId xmlns:a16="http://schemas.microsoft.com/office/drawing/2014/main" id="{217247BC-BB77-4A24-7090-E1E8D626439A}"/>
                  </a:ext>
                </a:extLst>
              </p:cNvPr>
              <p:cNvGrpSpPr/>
              <p:nvPr/>
            </p:nvGrpSpPr>
            <p:grpSpPr>
              <a:xfrm>
                <a:off x="2838475" y="3100241"/>
                <a:ext cx="363719" cy="296869"/>
                <a:chOff x="2838475" y="3100241"/>
                <a:chExt cx="363719" cy="296869"/>
              </a:xfrm>
            </p:grpSpPr>
            <p:grpSp>
              <p:nvGrpSpPr>
                <p:cNvPr id="20" name="Google Shape;8366;p57">
                  <a:extLst>
                    <a:ext uri="{FF2B5EF4-FFF2-40B4-BE49-F238E27FC236}">
                      <a16:creationId xmlns:a16="http://schemas.microsoft.com/office/drawing/2014/main" id="{09EA1C77-3B3C-E042-F465-8F8E2B5A4F44}"/>
                    </a:ext>
                  </a:extLst>
                </p:cNvPr>
                <p:cNvGrpSpPr/>
                <p:nvPr/>
              </p:nvGrpSpPr>
              <p:grpSpPr>
                <a:xfrm>
                  <a:off x="2838475" y="3100241"/>
                  <a:ext cx="259185" cy="98237"/>
                  <a:chOff x="2838475" y="3100241"/>
                  <a:chExt cx="259185" cy="98237"/>
                </a:xfrm>
              </p:grpSpPr>
              <p:sp>
                <p:nvSpPr>
                  <p:cNvPr id="24" name="Google Shape;8367;p57">
                    <a:extLst>
                      <a:ext uri="{FF2B5EF4-FFF2-40B4-BE49-F238E27FC236}">
                        <a16:creationId xmlns:a16="http://schemas.microsoft.com/office/drawing/2014/main" id="{DAB44015-184F-0C23-8832-39DC5A249335}"/>
                      </a:ext>
                    </a:extLst>
                  </p:cNvPr>
                  <p:cNvSpPr/>
                  <p:nvPr/>
                </p:nvSpPr>
                <p:spPr>
                  <a:xfrm>
                    <a:off x="2845042" y="3106803"/>
                    <a:ext cx="246131" cy="8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5" h="18698" extrusionOk="0">
                        <a:moveTo>
                          <a:pt x="242" y="0"/>
                        </a:moveTo>
                        <a:cubicBezTo>
                          <a:pt x="109" y="0"/>
                          <a:pt x="0" y="109"/>
                          <a:pt x="0" y="242"/>
                        </a:cubicBezTo>
                        <a:lnTo>
                          <a:pt x="0" y="5286"/>
                        </a:lnTo>
                        <a:cubicBezTo>
                          <a:pt x="0" y="8843"/>
                          <a:pt x="2895" y="11736"/>
                          <a:pt x="6451" y="11736"/>
                        </a:cubicBezTo>
                        <a:lnTo>
                          <a:pt x="46862" y="11736"/>
                        </a:lnTo>
                        <a:cubicBezTo>
                          <a:pt x="50567" y="11736"/>
                          <a:pt x="53580" y="14751"/>
                          <a:pt x="53580" y="18456"/>
                        </a:cubicBezTo>
                        <a:cubicBezTo>
                          <a:pt x="53580" y="18589"/>
                          <a:pt x="53689" y="18698"/>
                          <a:pt x="53822" y="18698"/>
                        </a:cubicBezTo>
                        <a:cubicBezTo>
                          <a:pt x="53957" y="18698"/>
                          <a:pt x="54064" y="18589"/>
                          <a:pt x="54063" y="18456"/>
                        </a:cubicBezTo>
                        <a:cubicBezTo>
                          <a:pt x="54063" y="14484"/>
                          <a:pt x="50831" y="11250"/>
                          <a:pt x="46858" y="11250"/>
                        </a:cubicBezTo>
                        <a:lnTo>
                          <a:pt x="6449" y="11250"/>
                        </a:lnTo>
                        <a:cubicBezTo>
                          <a:pt x="3160" y="11250"/>
                          <a:pt x="484" y="8576"/>
                          <a:pt x="484" y="5286"/>
                        </a:cubicBezTo>
                        <a:lnTo>
                          <a:pt x="484" y="242"/>
                        </a:lnTo>
                        <a:cubicBezTo>
                          <a:pt x="484" y="109"/>
                          <a:pt x="376" y="0"/>
                          <a:pt x="242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8368;p57">
                    <a:extLst>
                      <a:ext uri="{FF2B5EF4-FFF2-40B4-BE49-F238E27FC236}">
                        <a16:creationId xmlns:a16="http://schemas.microsoft.com/office/drawing/2014/main" id="{C9EED84D-E504-1573-B0BF-C54CE42333D3}"/>
                      </a:ext>
                    </a:extLst>
                  </p:cNvPr>
                  <p:cNvSpPr/>
                  <p:nvPr/>
                </p:nvSpPr>
                <p:spPr>
                  <a:xfrm>
                    <a:off x="3082301" y="3183117"/>
                    <a:ext cx="15360" cy="15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4" h="3374" extrusionOk="0">
                        <a:moveTo>
                          <a:pt x="1687" y="0"/>
                        </a:moveTo>
                        <a:cubicBezTo>
                          <a:pt x="755" y="0"/>
                          <a:pt x="0" y="755"/>
                          <a:pt x="0" y="1687"/>
                        </a:cubicBezTo>
                        <a:cubicBezTo>
                          <a:pt x="0" y="2619"/>
                          <a:pt x="755" y="3373"/>
                          <a:pt x="1687" y="3373"/>
                        </a:cubicBezTo>
                        <a:cubicBezTo>
                          <a:pt x="2619" y="3373"/>
                          <a:pt x="3373" y="2619"/>
                          <a:pt x="3373" y="1687"/>
                        </a:cubicBezTo>
                        <a:cubicBezTo>
                          <a:pt x="3373" y="755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8369;p57">
                    <a:extLst>
                      <a:ext uri="{FF2B5EF4-FFF2-40B4-BE49-F238E27FC236}">
                        <a16:creationId xmlns:a16="http://schemas.microsoft.com/office/drawing/2014/main" id="{F01FD8CC-B990-891D-06C4-4087ADA4D769}"/>
                      </a:ext>
                    </a:extLst>
                  </p:cNvPr>
                  <p:cNvSpPr/>
                  <p:nvPr/>
                </p:nvSpPr>
                <p:spPr>
                  <a:xfrm>
                    <a:off x="2838475" y="3100241"/>
                    <a:ext cx="15351" cy="15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5" y="1"/>
                        </a:moveTo>
                        <a:cubicBezTo>
                          <a:pt x="753" y="1"/>
                          <a:pt x="0" y="754"/>
                          <a:pt x="0" y="1686"/>
                        </a:cubicBezTo>
                        <a:cubicBezTo>
                          <a:pt x="0" y="2618"/>
                          <a:pt x="753" y="3372"/>
                          <a:pt x="1685" y="3372"/>
                        </a:cubicBezTo>
                        <a:cubicBezTo>
                          <a:pt x="2617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7" y="1"/>
                          <a:pt x="1685" y="1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1" name="Google Shape;8370;p57">
                  <a:extLst>
                    <a:ext uri="{FF2B5EF4-FFF2-40B4-BE49-F238E27FC236}">
                      <a16:creationId xmlns:a16="http://schemas.microsoft.com/office/drawing/2014/main" id="{EE3668FD-D4F9-7714-D0CD-68C27308D271}"/>
                    </a:ext>
                  </a:extLst>
                </p:cNvPr>
                <p:cNvGrpSpPr/>
                <p:nvPr/>
              </p:nvGrpSpPr>
              <p:grpSpPr>
                <a:xfrm>
                  <a:off x="2977852" y="3215065"/>
                  <a:ext cx="224343" cy="182045"/>
                  <a:chOff x="2977852" y="3215065"/>
                  <a:chExt cx="224343" cy="182045"/>
                </a:xfrm>
              </p:grpSpPr>
              <p:sp>
                <p:nvSpPr>
                  <p:cNvPr id="22" name="Google Shape;8371;p57">
                    <a:extLst>
                      <a:ext uri="{FF2B5EF4-FFF2-40B4-BE49-F238E27FC236}">
                        <a16:creationId xmlns:a16="http://schemas.microsoft.com/office/drawing/2014/main" id="{34415302-AE53-BC0E-EB42-ADBB6C653838}"/>
                      </a:ext>
                    </a:extLst>
                  </p:cNvPr>
                  <p:cNvSpPr/>
                  <p:nvPr/>
                </p:nvSpPr>
                <p:spPr>
                  <a:xfrm>
                    <a:off x="2977852" y="3215065"/>
                    <a:ext cx="224343" cy="1820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9" h="39988" extrusionOk="0">
                        <a:moveTo>
                          <a:pt x="7995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5" y="39988"/>
                        </a:cubicBezTo>
                        <a:lnTo>
                          <a:pt x="41282" y="39988"/>
                        </a:lnTo>
                        <a:cubicBezTo>
                          <a:pt x="45698" y="39988"/>
                          <a:pt x="49278" y="36409"/>
                          <a:pt x="49278" y="31993"/>
                        </a:cubicBezTo>
                        <a:lnTo>
                          <a:pt x="49278" y="7995"/>
                        </a:lnTo>
                        <a:cubicBezTo>
                          <a:pt x="49278" y="3579"/>
                          <a:pt x="45698" y="0"/>
                          <a:pt x="41282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8372;p57">
                    <a:extLst>
                      <a:ext uri="{FF2B5EF4-FFF2-40B4-BE49-F238E27FC236}">
                        <a16:creationId xmlns:a16="http://schemas.microsoft.com/office/drawing/2014/main" id="{94E5FF50-4275-E491-E631-D5BCB81E2F4D}"/>
                      </a:ext>
                    </a:extLst>
                  </p:cNvPr>
                  <p:cNvSpPr/>
                  <p:nvPr/>
                </p:nvSpPr>
                <p:spPr>
                  <a:xfrm>
                    <a:off x="3020598" y="3305519"/>
                    <a:ext cx="140326" cy="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4" h="243" extrusionOk="0">
                        <a:moveTo>
                          <a:pt x="123" y="1"/>
                        </a:moveTo>
                        <a:cubicBezTo>
                          <a:pt x="57" y="1"/>
                          <a:pt x="1" y="55"/>
                          <a:pt x="1" y="121"/>
                        </a:cubicBezTo>
                        <a:cubicBezTo>
                          <a:pt x="1" y="187"/>
                          <a:pt x="57" y="243"/>
                          <a:pt x="123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4" y="187"/>
                          <a:pt x="30824" y="121"/>
                        </a:cubicBezTo>
                        <a:cubicBezTo>
                          <a:pt x="30824" y="55"/>
                          <a:pt x="30769" y="1"/>
                          <a:pt x="30703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141" name="Google Shape;169;p28">
            <a:extLst>
              <a:ext uri="{FF2B5EF4-FFF2-40B4-BE49-F238E27FC236}">
                <a16:creationId xmlns:a16="http://schemas.microsoft.com/office/drawing/2014/main" id="{12254A8A-D847-02D3-B6D7-8B47100FF7A4}"/>
              </a:ext>
            </a:extLst>
          </p:cNvPr>
          <p:cNvSpPr txBox="1">
            <a:spLocks/>
          </p:cNvSpPr>
          <p:nvPr/>
        </p:nvSpPr>
        <p:spPr>
          <a:xfrm>
            <a:off x="5655398" y="2753092"/>
            <a:ext cx="2297248" cy="668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●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○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■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●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○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■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●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○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linker"/>
              <a:buChar char="■"/>
              <a:defRPr sz="1600" b="0" i="0" u="none" strike="noStrike" cap="none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 algn="ctr">
              <a:buClr>
                <a:srgbClr val="A3816A"/>
              </a:buClr>
              <a:buSzPts val="1100"/>
              <a:buFont typeface="Arial"/>
              <a:buNone/>
            </a:pPr>
            <a:r>
              <a:rPr lang="en-US" sz="2000" dirty="0"/>
              <a:t>Music Recommender</a:t>
            </a:r>
          </a:p>
        </p:txBody>
      </p:sp>
    </p:spTree>
    <p:extLst>
      <p:ext uri="{BB962C8B-B14F-4D97-AF65-F5344CB8AC3E}">
        <p14:creationId xmlns:p14="http://schemas.microsoft.com/office/powerpoint/2010/main" val="423514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F4E69719-55FC-B002-1119-AF7F6E86E3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188007" y="-3913047"/>
            <a:ext cx="5471040" cy="773800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041F4D0-DE11-3A99-5398-66FEB334E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241347" y="2910840"/>
            <a:ext cx="4491360" cy="63523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7913F8-160C-8DB2-96A5-6D2A5799FE34}"/>
              </a:ext>
            </a:extLst>
          </p:cNvPr>
          <p:cNvSpPr/>
          <p:nvPr/>
        </p:nvSpPr>
        <p:spPr>
          <a:xfrm>
            <a:off x="4572000" y="539999"/>
            <a:ext cx="3851997" cy="40635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Google Shape;221;p31"/>
          <p:cNvSpPr txBox="1">
            <a:spLocks noGrp="1"/>
          </p:cNvSpPr>
          <p:nvPr>
            <p:ph type="title"/>
          </p:nvPr>
        </p:nvSpPr>
        <p:spPr>
          <a:xfrm>
            <a:off x="872830" y="2280078"/>
            <a:ext cx="3328069" cy="21064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Web Crawlers</a:t>
            </a:r>
            <a:endParaRPr sz="6000" dirty="0"/>
          </a:p>
        </p:txBody>
      </p:sp>
      <p:sp>
        <p:nvSpPr>
          <p:cNvPr id="222" name="Google Shape;222;p31"/>
          <p:cNvSpPr txBox="1">
            <a:spLocks noGrp="1"/>
          </p:cNvSpPr>
          <p:nvPr>
            <p:ph type="title" idx="2"/>
          </p:nvPr>
        </p:nvSpPr>
        <p:spPr>
          <a:xfrm>
            <a:off x="1353664" y="877823"/>
            <a:ext cx="2366400" cy="16192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dirty="0"/>
              <a:t>02</a:t>
            </a:r>
            <a:endParaRPr sz="4600" dirty="0"/>
          </a:p>
        </p:txBody>
      </p:sp>
      <p:grpSp>
        <p:nvGrpSpPr>
          <p:cNvPr id="224" name="Google Shape;224;p31"/>
          <p:cNvGrpSpPr/>
          <p:nvPr/>
        </p:nvGrpSpPr>
        <p:grpSpPr>
          <a:xfrm>
            <a:off x="427584" y="233162"/>
            <a:ext cx="140786" cy="140786"/>
            <a:chOff x="6658575" y="1565525"/>
            <a:chExt cx="641100" cy="641100"/>
          </a:xfrm>
        </p:grpSpPr>
        <p:cxnSp>
          <p:nvCxnSpPr>
            <p:cNvPr id="225" name="Google Shape;225;p31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31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7" name="Google Shape;227;p31"/>
          <p:cNvGrpSpPr/>
          <p:nvPr/>
        </p:nvGrpSpPr>
        <p:grpSpPr>
          <a:xfrm>
            <a:off x="427584" y="4769562"/>
            <a:ext cx="140786" cy="140786"/>
            <a:chOff x="6658575" y="1565525"/>
            <a:chExt cx="641100" cy="641100"/>
          </a:xfrm>
        </p:grpSpPr>
        <p:cxnSp>
          <p:nvCxnSpPr>
            <p:cNvPr id="228" name="Google Shape;228;p31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31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0" name="Google Shape;230;p31"/>
          <p:cNvGrpSpPr/>
          <p:nvPr/>
        </p:nvGrpSpPr>
        <p:grpSpPr>
          <a:xfrm>
            <a:off x="8575634" y="233162"/>
            <a:ext cx="140786" cy="140786"/>
            <a:chOff x="6658575" y="1565525"/>
            <a:chExt cx="641100" cy="641100"/>
          </a:xfrm>
        </p:grpSpPr>
        <p:cxnSp>
          <p:nvCxnSpPr>
            <p:cNvPr id="231" name="Google Shape;231;p31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31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3" name="Google Shape;233;p31"/>
          <p:cNvGrpSpPr/>
          <p:nvPr/>
        </p:nvGrpSpPr>
        <p:grpSpPr>
          <a:xfrm>
            <a:off x="8575634" y="4769562"/>
            <a:ext cx="140786" cy="140786"/>
            <a:chOff x="6658575" y="1565525"/>
            <a:chExt cx="641100" cy="641100"/>
          </a:xfrm>
        </p:grpSpPr>
        <p:cxnSp>
          <p:nvCxnSpPr>
            <p:cNvPr id="234" name="Google Shape;234;p31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" name="Google Shape;235;p31"/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Google Shape;12413;p66">
            <a:extLst>
              <a:ext uri="{FF2B5EF4-FFF2-40B4-BE49-F238E27FC236}">
                <a16:creationId xmlns:a16="http://schemas.microsoft.com/office/drawing/2014/main" id="{3DD069C2-ECBE-C07E-BEC1-42E4C65519B3}"/>
              </a:ext>
            </a:extLst>
          </p:cNvPr>
          <p:cNvSpPr/>
          <p:nvPr/>
        </p:nvSpPr>
        <p:spPr>
          <a:xfrm>
            <a:off x="4724826" y="734755"/>
            <a:ext cx="3546344" cy="3524589"/>
          </a:xfrm>
          <a:custGeom>
            <a:avLst/>
            <a:gdLst/>
            <a:ahLst/>
            <a:cxnLst/>
            <a:rect l="l" t="t" r="r" b="b"/>
            <a:pathLst>
              <a:path w="11574" h="11503" extrusionOk="0">
                <a:moveTo>
                  <a:pt x="5799" y="4168"/>
                </a:moveTo>
                <a:cubicBezTo>
                  <a:pt x="6001" y="4168"/>
                  <a:pt x="6168" y="4335"/>
                  <a:pt x="6168" y="4537"/>
                </a:cubicBezTo>
                <a:cubicBezTo>
                  <a:pt x="6168" y="4632"/>
                  <a:pt x="6144" y="4704"/>
                  <a:pt x="6096" y="4775"/>
                </a:cubicBezTo>
                <a:cubicBezTo>
                  <a:pt x="6001" y="4751"/>
                  <a:pt x="5906" y="4740"/>
                  <a:pt x="5811" y="4740"/>
                </a:cubicBezTo>
                <a:cubicBezTo>
                  <a:pt x="5703" y="4740"/>
                  <a:pt x="5620" y="4751"/>
                  <a:pt x="5525" y="4775"/>
                </a:cubicBezTo>
                <a:cubicBezTo>
                  <a:pt x="5465" y="4716"/>
                  <a:pt x="5453" y="4632"/>
                  <a:pt x="5453" y="4537"/>
                </a:cubicBezTo>
                <a:cubicBezTo>
                  <a:pt x="5430" y="4347"/>
                  <a:pt x="5608" y="4168"/>
                  <a:pt x="5799" y="4168"/>
                </a:cubicBezTo>
                <a:close/>
                <a:moveTo>
                  <a:pt x="5822" y="5085"/>
                </a:moveTo>
                <a:cubicBezTo>
                  <a:pt x="6227" y="5085"/>
                  <a:pt x="6549" y="5418"/>
                  <a:pt x="6549" y="5823"/>
                </a:cubicBezTo>
                <a:cubicBezTo>
                  <a:pt x="6549" y="5942"/>
                  <a:pt x="6525" y="6037"/>
                  <a:pt x="6477" y="6144"/>
                </a:cubicBezTo>
                <a:cubicBezTo>
                  <a:pt x="6430" y="6168"/>
                  <a:pt x="6406" y="6192"/>
                  <a:pt x="6394" y="6240"/>
                </a:cubicBezTo>
                <a:cubicBezTo>
                  <a:pt x="6358" y="6323"/>
                  <a:pt x="6406" y="6418"/>
                  <a:pt x="6489" y="6466"/>
                </a:cubicBezTo>
                <a:cubicBezTo>
                  <a:pt x="6977" y="6645"/>
                  <a:pt x="7251" y="7026"/>
                  <a:pt x="7251" y="7549"/>
                </a:cubicBezTo>
                <a:cubicBezTo>
                  <a:pt x="7251" y="8323"/>
                  <a:pt x="6620" y="9228"/>
                  <a:pt x="5811" y="9228"/>
                </a:cubicBezTo>
                <a:cubicBezTo>
                  <a:pt x="5001" y="9228"/>
                  <a:pt x="4370" y="8323"/>
                  <a:pt x="4370" y="7549"/>
                </a:cubicBezTo>
                <a:cubicBezTo>
                  <a:pt x="4370" y="7168"/>
                  <a:pt x="4513" y="6859"/>
                  <a:pt x="4787" y="6656"/>
                </a:cubicBezTo>
                <a:cubicBezTo>
                  <a:pt x="5037" y="6442"/>
                  <a:pt x="5406" y="6323"/>
                  <a:pt x="5822" y="6323"/>
                </a:cubicBezTo>
                <a:cubicBezTo>
                  <a:pt x="5918" y="6323"/>
                  <a:pt x="5989" y="6252"/>
                  <a:pt x="5989" y="6156"/>
                </a:cubicBezTo>
                <a:cubicBezTo>
                  <a:pt x="5989" y="6073"/>
                  <a:pt x="5918" y="6002"/>
                  <a:pt x="5822" y="6002"/>
                </a:cubicBezTo>
                <a:cubicBezTo>
                  <a:pt x="5584" y="6002"/>
                  <a:pt x="5358" y="6025"/>
                  <a:pt x="5156" y="6097"/>
                </a:cubicBezTo>
                <a:cubicBezTo>
                  <a:pt x="5108" y="6013"/>
                  <a:pt x="5096" y="5906"/>
                  <a:pt x="5096" y="5823"/>
                </a:cubicBezTo>
                <a:cubicBezTo>
                  <a:pt x="5096" y="5418"/>
                  <a:pt x="5418" y="5085"/>
                  <a:pt x="5822" y="5085"/>
                </a:cubicBezTo>
                <a:close/>
                <a:moveTo>
                  <a:pt x="3798" y="1"/>
                </a:moveTo>
                <a:cubicBezTo>
                  <a:pt x="3715" y="1"/>
                  <a:pt x="3620" y="72"/>
                  <a:pt x="3620" y="168"/>
                </a:cubicBezTo>
                <a:lnTo>
                  <a:pt x="3620" y="2930"/>
                </a:lnTo>
                <a:cubicBezTo>
                  <a:pt x="3620" y="3037"/>
                  <a:pt x="3655" y="3120"/>
                  <a:pt x="3715" y="3216"/>
                </a:cubicBezTo>
                <a:lnTo>
                  <a:pt x="4918" y="5109"/>
                </a:lnTo>
                <a:cubicBezTo>
                  <a:pt x="4906" y="5121"/>
                  <a:pt x="4894" y="5132"/>
                  <a:pt x="4870" y="5168"/>
                </a:cubicBezTo>
                <a:lnTo>
                  <a:pt x="2536" y="3335"/>
                </a:lnTo>
                <a:cubicBezTo>
                  <a:pt x="2512" y="3323"/>
                  <a:pt x="2489" y="3287"/>
                  <a:pt x="2477" y="3263"/>
                </a:cubicBezTo>
                <a:lnTo>
                  <a:pt x="1620" y="1013"/>
                </a:lnTo>
                <a:cubicBezTo>
                  <a:pt x="1593" y="942"/>
                  <a:pt x="1527" y="904"/>
                  <a:pt x="1460" y="904"/>
                </a:cubicBezTo>
                <a:cubicBezTo>
                  <a:pt x="1437" y="904"/>
                  <a:pt x="1415" y="908"/>
                  <a:pt x="1393" y="918"/>
                </a:cubicBezTo>
                <a:cubicBezTo>
                  <a:pt x="1298" y="965"/>
                  <a:pt x="1262" y="1060"/>
                  <a:pt x="1298" y="1144"/>
                </a:cubicBezTo>
                <a:lnTo>
                  <a:pt x="2167" y="3394"/>
                </a:lnTo>
                <a:cubicBezTo>
                  <a:pt x="2191" y="3489"/>
                  <a:pt x="2251" y="3561"/>
                  <a:pt x="2334" y="3620"/>
                </a:cubicBezTo>
                <a:lnTo>
                  <a:pt x="4739" y="5513"/>
                </a:lnTo>
                <a:cubicBezTo>
                  <a:pt x="4739" y="5525"/>
                  <a:pt x="4727" y="5537"/>
                  <a:pt x="4727" y="5549"/>
                </a:cubicBezTo>
                <a:lnTo>
                  <a:pt x="3429" y="5275"/>
                </a:lnTo>
                <a:cubicBezTo>
                  <a:pt x="3384" y="5263"/>
                  <a:pt x="3339" y="5256"/>
                  <a:pt x="3294" y="5256"/>
                </a:cubicBezTo>
                <a:cubicBezTo>
                  <a:pt x="3209" y="5256"/>
                  <a:pt x="3126" y="5280"/>
                  <a:pt x="3048" y="5335"/>
                </a:cubicBezTo>
                <a:lnTo>
                  <a:pt x="1108" y="6466"/>
                </a:lnTo>
                <a:cubicBezTo>
                  <a:pt x="1000" y="6525"/>
                  <a:pt x="929" y="6609"/>
                  <a:pt x="881" y="6716"/>
                </a:cubicBezTo>
                <a:lnTo>
                  <a:pt x="36" y="8764"/>
                </a:lnTo>
                <a:cubicBezTo>
                  <a:pt x="0" y="8859"/>
                  <a:pt x="36" y="8942"/>
                  <a:pt x="131" y="8990"/>
                </a:cubicBezTo>
                <a:cubicBezTo>
                  <a:pt x="143" y="9002"/>
                  <a:pt x="167" y="9002"/>
                  <a:pt x="191" y="9002"/>
                </a:cubicBezTo>
                <a:cubicBezTo>
                  <a:pt x="250" y="9002"/>
                  <a:pt x="322" y="8966"/>
                  <a:pt x="334" y="8907"/>
                </a:cubicBezTo>
                <a:lnTo>
                  <a:pt x="1179" y="6847"/>
                </a:lnTo>
                <a:cubicBezTo>
                  <a:pt x="1203" y="6799"/>
                  <a:pt x="1227" y="6775"/>
                  <a:pt x="1262" y="6764"/>
                </a:cubicBezTo>
                <a:lnTo>
                  <a:pt x="3191" y="5632"/>
                </a:lnTo>
                <a:cubicBezTo>
                  <a:pt x="3221" y="5610"/>
                  <a:pt x="3252" y="5602"/>
                  <a:pt x="3279" y="5602"/>
                </a:cubicBezTo>
                <a:cubicBezTo>
                  <a:pt x="3294" y="5602"/>
                  <a:pt x="3309" y="5604"/>
                  <a:pt x="3322" y="5609"/>
                </a:cubicBezTo>
                <a:lnTo>
                  <a:pt x="4679" y="5906"/>
                </a:lnTo>
                <a:cubicBezTo>
                  <a:pt x="4679" y="5942"/>
                  <a:pt x="4691" y="5966"/>
                  <a:pt x="4691" y="6002"/>
                </a:cubicBezTo>
                <a:lnTo>
                  <a:pt x="3882" y="6264"/>
                </a:lnTo>
                <a:cubicBezTo>
                  <a:pt x="3727" y="6311"/>
                  <a:pt x="3596" y="6430"/>
                  <a:pt x="3548" y="6597"/>
                </a:cubicBezTo>
                <a:lnTo>
                  <a:pt x="2727" y="8871"/>
                </a:lnTo>
                <a:cubicBezTo>
                  <a:pt x="2703" y="8942"/>
                  <a:pt x="2703" y="9014"/>
                  <a:pt x="2703" y="9097"/>
                </a:cubicBezTo>
                <a:lnTo>
                  <a:pt x="2882" y="11359"/>
                </a:lnTo>
                <a:cubicBezTo>
                  <a:pt x="2882" y="11443"/>
                  <a:pt x="2953" y="11502"/>
                  <a:pt x="3048" y="11502"/>
                </a:cubicBezTo>
                <a:lnTo>
                  <a:pt x="3060" y="11502"/>
                </a:lnTo>
                <a:cubicBezTo>
                  <a:pt x="3144" y="11502"/>
                  <a:pt x="3227" y="11419"/>
                  <a:pt x="3203" y="11324"/>
                </a:cubicBezTo>
                <a:lnTo>
                  <a:pt x="3024" y="9061"/>
                </a:lnTo>
                <a:cubicBezTo>
                  <a:pt x="3024" y="9038"/>
                  <a:pt x="3024" y="9002"/>
                  <a:pt x="3048" y="8990"/>
                </a:cubicBezTo>
                <a:lnTo>
                  <a:pt x="3858" y="6716"/>
                </a:lnTo>
                <a:cubicBezTo>
                  <a:pt x="3882" y="6656"/>
                  <a:pt x="3917" y="6609"/>
                  <a:pt x="3977" y="6597"/>
                </a:cubicBezTo>
                <a:lnTo>
                  <a:pt x="4370" y="6466"/>
                </a:lnTo>
                <a:lnTo>
                  <a:pt x="4370" y="6466"/>
                </a:lnTo>
                <a:cubicBezTo>
                  <a:pt x="4096" y="6728"/>
                  <a:pt x="3953" y="7097"/>
                  <a:pt x="3953" y="7514"/>
                </a:cubicBezTo>
                <a:cubicBezTo>
                  <a:pt x="3953" y="7990"/>
                  <a:pt x="4144" y="8502"/>
                  <a:pt x="4453" y="8883"/>
                </a:cubicBezTo>
                <a:cubicBezTo>
                  <a:pt x="4810" y="9300"/>
                  <a:pt x="5263" y="9538"/>
                  <a:pt x="5739" y="9538"/>
                </a:cubicBezTo>
                <a:cubicBezTo>
                  <a:pt x="6215" y="9538"/>
                  <a:pt x="6656" y="9300"/>
                  <a:pt x="7013" y="8883"/>
                </a:cubicBezTo>
                <a:cubicBezTo>
                  <a:pt x="7346" y="8502"/>
                  <a:pt x="7525" y="7990"/>
                  <a:pt x="7525" y="7514"/>
                </a:cubicBezTo>
                <a:cubicBezTo>
                  <a:pt x="7525" y="7097"/>
                  <a:pt x="7370" y="6728"/>
                  <a:pt x="7108" y="6466"/>
                </a:cubicBezTo>
                <a:lnTo>
                  <a:pt x="7108" y="6466"/>
                </a:lnTo>
                <a:lnTo>
                  <a:pt x="7489" y="6597"/>
                </a:lnTo>
                <a:cubicBezTo>
                  <a:pt x="7549" y="6609"/>
                  <a:pt x="7596" y="6656"/>
                  <a:pt x="7608" y="6716"/>
                </a:cubicBezTo>
                <a:lnTo>
                  <a:pt x="8430" y="8990"/>
                </a:lnTo>
                <a:cubicBezTo>
                  <a:pt x="8442" y="9014"/>
                  <a:pt x="8442" y="9038"/>
                  <a:pt x="8442" y="9061"/>
                </a:cubicBezTo>
                <a:lnTo>
                  <a:pt x="8263" y="11324"/>
                </a:lnTo>
                <a:cubicBezTo>
                  <a:pt x="8263" y="11419"/>
                  <a:pt x="8323" y="11502"/>
                  <a:pt x="8418" y="11502"/>
                </a:cubicBezTo>
                <a:lnTo>
                  <a:pt x="8430" y="11502"/>
                </a:lnTo>
                <a:cubicBezTo>
                  <a:pt x="8513" y="11502"/>
                  <a:pt x="8597" y="11431"/>
                  <a:pt x="8597" y="11359"/>
                </a:cubicBezTo>
                <a:lnTo>
                  <a:pt x="8775" y="9097"/>
                </a:lnTo>
                <a:cubicBezTo>
                  <a:pt x="8775" y="9014"/>
                  <a:pt x="8775" y="8942"/>
                  <a:pt x="8739" y="8871"/>
                </a:cubicBezTo>
                <a:lnTo>
                  <a:pt x="7918" y="6597"/>
                </a:lnTo>
                <a:cubicBezTo>
                  <a:pt x="7858" y="6442"/>
                  <a:pt x="7739" y="6323"/>
                  <a:pt x="7596" y="6264"/>
                </a:cubicBezTo>
                <a:lnTo>
                  <a:pt x="6775" y="6002"/>
                </a:lnTo>
                <a:cubicBezTo>
                  <a:pt x="6775" y="5966"/>
                  <a:pt x="6787" y="5942"/>
                  <a:pt x="6787" y="5906"/>
                </a:cubicBezTo>
                <a:lnTo>
                  <a:pt x="8144" y="5609"/>
                </a:lnTo>
                <a:cubicBezTo>
                  <a:pt x="8157" y="5605"/>
                  <a:pt x="8170" y="5604"/>
                  <a:pt x="8182" y="5604"/>
                </a:cubicBezTo>
                <a:cubicBezTo>
                  <a:pt x="8216" y="5604"/>
                  <a:pt x="8249" y="5615"/>
                  <a:pt x="8275" y="5632"/>
                </a:cubicBezTo>
                <a:lnTo>
                  <a:pt x="10216" y="6764"/>
                </a:lnTo>
                <a:cubicBezTo>
                  <a:pt x="10240" y="6775"/>
                  <a:pt x="10275" y="6823"/>
                  <a:pt x="10287" y="6847"/>
                </a:cubicBezTo>
                <a:lnTo>
                  <a:pt x="11133" y="8907"/>
                </a:lnTo>
                <a:cubicBezTo>
                  <a:pt x="11168" y="8954"/>
                  <a:pt x="11228" y="9002"/>
                  <a:pt x="11287" y="9002"/>
                </a:cubicBezTo>
                <a:cubicBezTo>
                  <a:pt x="11299" y="9002"/>
                  <a:pt x="11335" y="9002"/>
                  <a:pt x="11347" y="8990"/>
                </a:cubicBezTo>
                <a:cubicBezTo>
                  <a:pt x="11526" y="8978"/>
                  <a:pt x="11573" y="8883"/>
                  <a:pt x="11526" y="8800"/>
                </a:cubicBezTo>
                <a:lnTo>
                  <a:pt x="10680" y="6740"/>
                </a:lnTo>
                <a:cubicBezTo>
                  <a:pt x="10633" y="6645"/>
                  <a:pt x="10561" y="6549"/>
                  <a:pt x="10454" y="6490"/>
                </a:cubicBezTo>
                <a:lnTo>
                  <a:pt x="8525" y="5359"/>
                </a:lnTo>
                <a:cubicBezTo>
                  <a:pt x="8442" y="5309"/>
                  <a:pt x="8348" y="5288"/>
                  <a:pt x="8253" y="5288"/>
                </a:cubicBezTo>
                <a:cubicBezTo>
                  <a:pt x="8213" y="5288"/>
                  <a:pt x="8172" y="5292"/>
                  <a:pt x="8132" y="5299"/>
                </a:cubicBezTo>
                <a:lnTo>
                  <a:pt x="6834" y="5585"/>
                </a:lnTo>
                <a:cubicBezTo>
                  <a:pt x="6834" y="5573"/>
                  <a:pt x="6834" y="5549"/>
                  <a:pt x="6823" y="5537"/>
                </a:cubicBezTo>
                <a:lnTo>
                  <a:pt x="9240" y="3644"/>
                </a:lnTo>
                <a:cubicBezTo>
                  <a:pt x="9311" y="3585"/>
                  <a:pt x="9370" y="3513"/>
                  <a:pt x="9394" y="3430"/>
                </a:cubicBezTo>
                <a:lnTo>
                  <a:pt x="10263" y="1180"/>
                </a:lnTo>
                <a:cubicBezTo>
                  <a:pt x="10287" y="1084"/>
                  <a:pt x="10252" y="1001"/>
                  <a:pt x="10168" y="953"/>
                </a:cubicBezTo>
                <a:cubicBezTo>
                  <a:pt x="10149" y="945"/>
                  <a:pt x="10129" y="941"/>
                  <a:pt x="10110" y="941"/>
                </a:cubicBezTo>
                <a:cubicBezTo>
                  <a:pt x="10044" y="941"/>
                  <a:pt x="9981" y="984"/>
                  <a:pt x="9954" y="1049"/>
                </a:cubicBezTo>
                <a:lnTo>
                  <a:pt x="9085" y="3287"/>
                </a:lnTo>
                <a:cubicBezTo>
                  <a:pt x="9073" y="3323"/>
                  <a:pt x="9061" y="3346"/>
                  <a:pt x="9025" y="3370"/>
                </a:cubicBezTo>
                <a:lnTo>
                  <a:pt x="6692" y="5192"/>
                </a:lnTo>
                <a:cubicBezTo>
                  <a:pt x="6680" y="5180"/>
                  <a:pt x="6656" y="5156"/>
                  <a:pt x="6644" y="5132"/>
                </a:cubicBezTo>
                <a:lnTo>
                  <a:pt x="7846" y="3251"/>
                </a:lnTo>
                <a:cubicBezTo>
                  <a:pt x="7906" y="3156"/>
                  <a:pt x="7942" y="3061"/>
                  <a:pt x="7942" y="2965"/>
                </a:cubicBezTo>
                <a:lnTo>
                  <a:pt x="7942" y="191"/>
                </a:lnTo>
                <a:cubicBezTo>
                  <a:pt x="7942" y="108"/>
                  <a:pt x="7858" y="13"/>
                  <a:pt x="7775" y="13"/>
                </a:cubicBezTo>
                <a:cubicBezTo>
                  <a:pt x="7692" y="13"/>
                  <a:pt x="7596" y="84"/>
                  <a:pt x="7596" y="179"/>
                </a:cubicBezTo>
                <a:lnTo>
                  <a:pt x="7596" y="2954"/>
                </a:lnTo>
                <a:cubicBezTo>
                  <a:pt x="7596" y="2977"/>
                  <a:pt x="7585" y="3025"/>
                  <a:pt x="7561" y="3049"/>
                </a:cubicBezTo>
                <a:lnTo>
                  <a:pt x="6406" y="4882"/>
                </a:lnTo>
                <a:lnTo>
                  <a:pt x="6394" y="4870"/>
                </a:lnTo>
                <a:cubicBezTo>
                  <a:pt x="6465" y="4751"/>
                  <a:pt x="6501" y="4632"/>
                  <a:pt x="6501" y="4489"/>
                </a:cubicBezTo>
                <a:lnTo>
                  <a:pt x="6501" y="3597"/>
                </a:lnTo>
                <a:cubicBezTo>
                  <a:pt x="6501" y="3466"/>
                  <a:pt x="6453" y="3346"/>
                  <a:pt x="6406" y="3275"/>
                </a:cubicBezTo>
                <a:cubicBezTo>
                  <a:pt x="6377" y="3223"/>
                  <a:pt x="6322" y="3196"/>
                  <a:pt x="6267" y="3196"/>
                </a:cubicBezTo>
                <a:cubicBezTo>
                  <a:pt x="6209" y="3196"/>
                  <a:pt x="6151" y="3226"/>
                  <a:pt x="6120" y="3287"/>
                </a:cubicBezTo>
                <a:cubicBezTo>
                  <a:pt x="6096" y="3335"/>
                  <a:pt x="6096" y="3406"/>
                  <a:pt x="6120" y="3454"/>
                </a:cubicBezTo>
                <a:cubicBezTo>
                  <a:pt x="6144" y="3489"/>
                  <a:pt x="6156" y="3525"/>
                  <a:pt x="6156" y="3597"/>
                </a:cubicBezTo>
                <a:lnTo>
                  <a:pt x="6156" y="3894"/>
                </a:lnTo>
                <a:cubicBezTo>
                  <a:pt x="6049" y="3847"/>
                  <a:pt x="5918" y="3799"/>
                  <a:pt x="5787" y="3799"/>
                </a:cubicBezTo>
                <a:cubicBezTo>
                  <a:pt x="5644" y="3799"/>
                  <a:pt x="5513" y="3835"/>
                  <a:pt x="5406" y="3894"/>
                </a:cubicBezTo>
                <a:lnTo>
                  <a:pt x="5406" y="3597"/>
                </a:lnTo>
                <a:cubicBezTo>
                  <a:pt x="5406" y="3525"/>
                  <a:pt x="5430" y="3489"/>
                  <a:pt x="5441" y="3454"/>
                </a:cubicBezTo>
                <a:cubicBezTo>
                  <a:pt x="5465" y="3406"/>
                  <a:pt x="5465" y="3346"/>
                  <a:pt x="5441" y="3287"/>
                </a:cubicBezTo>
                <a:cubicBezTo>
                  <a:pt x="5411" y="3226"/>
                  <a:pt x="5352" y="3196"/>
                  <a:pt x="5294" y="3196"/>
                </a:cubicBezTo>
                <a:cubicBezTo>
                  <a:pt x="5239" y="3196"/>
                  <a:pt x="5185" y="3223"/>
                  <a:pt x="5156" y="3275"/>
                </a:cubicBezTo>
                <a:cubicBezTo>
                  <a:pt x="5108" y="3358"/>
                  <a:pt x="5072" y="3466"/>
                  <a:pt x="5072" y="3597"/>
                </a:cubicBezTo>
                <a:lnTo>
                  <a:pt x="5072" y="4489"/>
                </a:lnTo>
                <a:cubicBezTo>
                  <a:pt x="5072" y="4632"/>
                  <a:pt x="5108" y="4763"/>
                  <a:pt x="5168" y="4870"/>
                </a:cubicBezTo>
                <a:lnTo>
                  <a:pt x="5156" y="4882"/>
                </a:lnTo>
                <a:lnTo>
                  <a:pt x="4001" y="3049"/>
                </a:lnTo>
                <a:cubicBezTo>
                  <a:pt x="3977" y="3025"/>
                  <a:pt x="3965" y="2989"/>
                  <a:pt x="3965" y="2954"/>
                </a:cubicBezTo>
                <a:lnTo>
                  <a:pt x="3965" y="179"/>
                </a:lnTo>
                <a:cubicBezTo>
                  <a:pt x="3965" y="84"/>
                  <a:pt x="3894" y="1"/>
                  <a:pt x="3798" y="1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2413;p66">
            <a:extLst>
              <a:ext uri="{FF2B5EF4-FFF2-40B4-BE49-F238E27FC236}">
                <a16:creationId xmlns:a16="http://schemas.microsoft.com/office/drawing/2014/main" id="{4CD1E459-5198-FD8C-B428-0E3BB0E98E39}"/>
              </a:ext>
            </a:extLst>
          </p:cNvPr>
          <p:cNvSpPr/>
          <p:nvPr/>
        </p:nvSpPr>
        <p:spPr>
          <a:xfrm>
            <a:off x="4801240" y="770961"/>
            <a:ext cx="3546344" cy="3524589"/>
          </a:xfrm>
          <a:custGeom>
            <a:avLst/>
            <a:gdLst/>
            <a:ahLst/>
            <a:cxnLst/>
            <a:rect l="l" t="t" r="r" b="b"/>
            <a:pathLst>
              <a:path w="11574" h="11503" extrusionOk="0">
                <a:moveTo>
                  <a:pt x="5799" y="4168"/>
                </a:moveTo>
                <a:cubicBezTo>
                  <a:pt x="6001" y="4168"/>
                  <a:pt x="6168" y="4335"/>
                  <a:pt x="6168" y="4537"/>
                </a:cubicBezTo>
                <a:cubicBezTo>
                  <a:pt x="6168" y="4632"/>
                  <a:pt x="6144" y="4704"/>
                  <a:pt x="6096" y="4775"/>
                </a:cubicBezTo>
                <a:cubicBezTo>
                  <a:pt x="6001" y="4751"/>
                  <a:pt x="5906" y="4740"/>
                  <a:pt x="5811" y="4740"/>
                </a:cubicBezTo>
                <a:cubicBezTo>
                  <a:pt x="5703" y="4740"/>
                  <a:pt x="5620" y="4751"/>
                  <a:pt x="5525" y="4775"/>
                </a:cubicBezTo>
                <a:cubicBezTo>
                  <a:pt x="5465" y="4716"/>
                  <a:pt x="5453" y="4632"/>
                  <a:pt x="5453" y="4537"/>
                </a:cubicBezTo>
                <a:cubicBezTo>
                  <a:pt x="5430" y="4347"/>
                  <a:pt x="5608" y="4168"/>
                  <a:pt x="5799" y="4168"/>
                </a:cubicBezTo>
                <a:close/>
                <a:moveTo>
                  <a:pt x="5822" y="5085"/>
                </a:moveTo>
                <a:cubicBezTo>
                  <a:pt x="6227" y="5085"/>
                  <a:pt x="6549" y="5418"/>
                  <a:pt x="6549" y="5823"/>
                </a:cubicBezTo>
                <a:cubicBezTo>
                  <a:pt x="6549" y="5942"/>
                  <a:pt x="6525" y="6037"/>
                  <a:pt x="6477" y="6144"/>
                </a:cubicBezTo>
                <a:cubicBezTo>
                  <a:pt x="6430" y="6168"/>
                  <a:pt x="6406" y="6192"/>
                  <a:pt x="6394" y="6240"/>
                </a:cubicBezTo>
                <a:cubicBezTo>
                  <a:pt x="6358" y="6323"/>
                  <a:pt x="6406" y="6418"/>
                  <a:pt x="6489" y="6466"/>
                </a:cubicBezTo>
                <a:cubicBezTo>
                  <a:pt x="6977" y="6645"/>
                  <a:pt x="7251" y="7026"/>
                  <a:pt x="7251" y="7549"/>
                </a:cubicBezTo>
                <a:cubicBezTo>
                  <a:pt x="7251" y="8323"/>
                  <a:pt x="6620" y="9228"/>
                  <a:pt x="5811" y="9228"/>
                </a:cubicBezTo>
                <a:cubicBezTo>
                  <a:pt x="5001" y="9228"/>
                  <a:pt x="4370" y="8323"/>
                  <a:pt x="4370" y="7549"/>
                </a:cubicBezTo>
                <a:cubicBezTo>
                  <a:pt x="4370" y="7168"/>
                  <a:pt x="4513" y="6859"/>
                  <a:pt x="4787" y="6656"/>
                </a:cubicBezTo>
                <a:cubicBezTo>
                  <a:pt x="5037" y="6442"/>
                  <a:pt x="5406" y="6323"/>
                  <a:pt x="5822" y="6323"/>
                </a:cubicBezTo>
                <a:cubicBezTo>
                  <a:pt x="5918" y="6323"/>
                  <a:pt x="5989" y="6252"/>
                  <a:pt x="5989" y="6156"/>
                </a:cubicBezTo>
                <a:cubicBezTo>
                  <a:pt x="5989" y="6073"/>
                  <a:pt x="5918" y="6002"/>
                  <a:pt x="5822" y="6002"/>
                </a:cubicBezTo>
                <a:cubicBezTo>
                  <a:pt x="5584" y="6002"/>
                  <a:pt x="5358" y="6025"/>
                  <a:pt x="5156" y="6097"/>
                </a:cubicBezTo>
                <a:cubicBezTo>
                  <a:pt x="5108" y="6013"/>
                  <a:pt x="5096" y="5906"/>
                  <a:pt x="5096" y="5823"/>
                </a:cubicBezTo>
                <a:cubicBezTo>
                  <a:pt x="5096" y="5418"/>
                  <a:pt x="5418" y="5085"/>
                  <a:pt x="5822" y="5085"/>
                </a:cubicBezTo>
                <a:close/>
                <a:moveTo>
                  <a:pt x="3798" y="1"/>
                </a:moveTo>
                <a:cubicBezTo>
                  <a:pt x="3715" y="1"/>
                  <a:pt x="3620" y="72"/>
                  <a:pt x="3620" y="168"/>
                </a:cubicBezTo>
                <a:lnTo>
                  <a:pt x="3620" y="2930"/>
                </a:lnTo>
                <a:cubicBezTo>
                  <a:pt x="3620" y="3037"/>
                  <a:pt x="3655" y="3120"/>
                  <a:pt x="3715" y="3216"/>
                </a:cubicBezTo>
                <a:lnTo>
                  <a:pt x="4918" y="5109"/>
                </a:lnTo>
                <a:cubicBezTo>
                  <a:pt x="4906" y="5121"/>
                  <a:pt x="4894" y="5132"/>
                  <a:pt x="4870" y="5168"/>
                </a:cubicBezTo>
                <a:lnTo>
                  <a:pt x="2536" y="3335"/>
                </a:lnTo>
                <a:cubicBezTo>
                  <a:pt x="2512" y="3323"/>
                  <a:pt x="2489" y="3287"/>
                  <a:pt x="2477" y="3263"/>
                </a:cubicBezTo>
                <a:lnTo>
                  <a:pt x="1620" y="1013"/>
                </a:lnTo>
                <a:cubicBezTo>
                  <a:pt x="1593" y="942"/>
                  <a:pt x="1527" y="904"/>
                  <a:pt x="1460" y="904"/>
                </a:cubicBezTo>
                <a:cubicBezTo>
                  <a:pt x="1437" y="904"/>
                  <a:pt x="1415" y="908"/>
                  <a:pt x="1393" y="918"/>
                </a:cubicBezTo>
                <a:cubicBezTo>
                  <a:pt x="1298" y="965"/>
                  <a:pt x="1262" y="1060"/>
                  <a:pt x="1298" y="1144"/>
                </a:cubicBezTo>
                <a:lnTo>
                  <a:pt x="2167" y="3394"/>
                </a:lnTo>
                <a:cubicBezTo>
                  <a:pt x="2191" y="3489"/>
                  <a:pt x="2251" y="3561"/>
                  <a:pt x="2334" y="3620"/>
                </a:cubicBezTo>
                <a:lnTo>
                  <a:pt x="4739" y="5513"/>
                </a:lnTo>
                <a:cubicBezTo>
                  <a:pt x="4739" y="5525"/>
                  <a:pt x="4727" y="5537"/>
                  <a:pt x="4727" y="5549"/>
                </a:cubicBezTo>
                <a:lnTo>
                  <a:pt x="3429" y="5275"/>
                </a:lnTo>
                <a:cubicBezTo>
                  <a:pt x="3384" y="5263"/>
                  <a:pt x="3339" y="5256"/>
                  <a:pt x="3294" y="5256"/>
                </a:cubicBezTo>
                <a:cubicBezTo>
                  <a:pt x="3209" y="5256"/>
                  <a:pt x="3126" y="5280"/>
                  <a:pt x="3048" y="5335"/>
                </a:cubicBezTo>
                <a:lnTo>
                  <a:pt x="1108" y="6466"/>
                </a:lnTo>
                <a:cubicBezTo>
                  <a:pt x="1000" y="6525"/>
                  <a:pt x="929" y="6609"/>
                  <a:pt x="881" y="6716"/>
                </a:cubicBezTo>
                <a:lnTo>
                  <a:pt x="36" y="8764"/>
                </a:lnTo>
                <a:cubicBezTo>
                  <a:pt x="0" y="8859"/>
                  <a:pt x="36" y="8942"/>
                  <a:pt x="131" y="8990"/>
                </a:cubicBezTo>
                <a:cubicBezTo>
                  <a:pt x="143" y="9002"/>
                  <a:pt x="167" y="9002"/>
                  <a:pt x="191" y="9002"/>
                </a:cubicBezTo>
                <a:cubicBezTo>
                  <a:pt x="250" y="9002"/>
                  <a:pt x="322" y="8966"/>
                  <a:pt x="334" y="8907"/>
                </a:cubicBezTo>
                <a:lnTo>
                  <a:pt x="1179" y="6847"/>
                </a:lnTo>
                <a:cubicBezTo>
                  <a:pt x="1203" y="6799"/>
                  <a:pt x="1227" y="6775"/>
                  <a:pt x="1262" y="6764"/>
                </a:cubicBezTo>
                <a:lnTo>
                  <a:pt x="3191" y="5632"/>
                </a:lnTo>
                <a:cubicBezTo>
                  <a:pt x="3221" y="5610"/>
                  <a:pt x="3252" y="5602"/>
                  <a:pt x="3279" y="5602"/>
                </a:cubicBezTo>
                <a:cubicBezTo>
                  <a:pt x="3294" y="5602"/>
                  <a:pt x="3309" y="5604"/>
                  <a:pt x="3322" y="5609"/>
                </a:cubicBezTo>
                <a:lnTo>
                  <a:pt x="4679" y="5906"/>
                </a:lnTo>
                <a:cubicBezTo>
                  <a:pt x="4679" y="5942"/>
                  <a:pt x="4691" y="5966"/>
                  <a:pt x="4691" y="6002"/>
                </a:cubicBezTo>
                <a:lnTo>
                  <a:pt x="3882" y="6264"/>
                </a:lnTo>
                <a:cubicBezTo>
                  <a:pt x="3727" y="6311"/>
                  <a:pt x="3596" y="6430"/>
                  <a:pt x="3548" y="6597"/>
                </a:cubicBezTo>
                <a:lnTo>
                  <a:pt x="2727" y="8871"/>
                </a:lnTo>
                <a:cubicBezTo>
                  <a:pt x="2703" y="8942"/>
                  <a:pt x="2703" y="9014"/>
                  <a:pt x="2703" y="9097"/>
                </a:cubicBezTo>
                <a:lnTo>
                  <a:pt x="2882" y="11359"/>
                </a:lnTo>
                <a:cubicBezTo>
                  <a:pt x="2882" y="11443"/>
                  <a:pt x="2953" y="11502"/>
                  <a:pt x="3048" y="11502"/>
                </a:cubicBezTo>
                <a:lnTo>
                  <a:pt x="3060" y="11502"/>
                </a:lnTo>
                <a:cubicBezTo>
                  <a:pt x="3144" y="11502"/>
                  <a:pt x="3227" y="11419"/>
                  <a:pt x="3203" y="11324"/>
                </a:cubicBezTo>
                <a:lnTo>
                  <a:pt x="3024" y="9061"/>
                </a:lnTo>
                <a:cubicBezTo>
                  <a:pt x="3024" y="9038"/>
                  <a:pt x="3024" y="9002"/>
                  <a:pt x="3048" y="8990"/>
                </a:cubicBezTo>
                <a:lnTo>
                  <a:pt x="3858" y="6716"/>
                </a:lnTo>
                <a:cubicBezTo>
                  <a:pt x="3882" y="6656"/>
                  <a:pt x="3917" y="6609"/>
                  <a:pt x="3977" y="6597"/>
                </a:cubicBezTo>
                <a:lnTo>
                  <a:pt x="4370" y="6466"/>
                </a:lnTo>
                <a:lnTo>
                  <a:pt x="4370" y="6466"/>
                </a:lnTo>
                <a:cubicBezTo>
                  <a:pt x="4096" y="6728"/>
                  <a:pt x="3953" y="7097"/>
                  <a:pt x="3953" y="7514"/>
                </a:cubicBezTo>
                <a:cubicBezTo>
                  <a:pt x="3953" y="7990"/>
                  <a:pt x="4144" y="8502"/>
                  <a:pt x="4453" y="8883"/>
                </a:cubicBezTo>
                <a:cubicBezTo>
                  <a:pt x="4810" y="9300"/>
                  <a:pt x="5263" y="9538"/>
                  <a:pt x="5739" y="9538"/>
                </a:cubicBezTo>
                <a:cubicBezTo>
                  <a:pt x="6215" y="9538"/>
                  <a:pt x="6656" y="9300"/>
                  <a:pt x="7013" y="8883"/>
                </a:cubicBezTo>
                <a:cubicBezTo>
                  <a:pt x="7346" y="8502"/>
                  <a:pt x="7525" y="7990"/>
                  <a:pt x="7525" y="7514"/>
                </a:cubicBezTo>
                <a:cubicBezTo>
                  <a:pt x="7525" y="7097"/>
                  <a:pt x="7370" y="6728"/>
                  <a:pt x="7108" y="6466"/>
                </a:cubicBezTo>
                <a:lnTo>
                  <a:pt x="7108" y="6466"/>
                </a:lnTo>
                <a:lnTo>
                  <a:pt x="7489" y="6597"/>
                </a:lnTo>
                <a:cubicBezTo>
                  <a:pt x="7549" y="6609"/>
                  <a:pt x="7596" y="6656"/>
                  <a:pt x="7608" y="6716"/>
                </a:cubicBezTo>
                <a:lnTo>
                  <a:pt x="8430" y="8990"/>
                </a:lnTo>
                <a:cubicBezTo>
                  <a:pt x="8442" y="9014"/>
                  <a:pt x="8442" y="9038"/>
                  <a:pt x="8442" y="9061"/>
                </a:cubicBezTo>
                <a:lnTo>
                  <a:pt x="8263" y="11324"/>
                </a:lnTo>
                <a:cubicBezTo>
                  <a:pt x="8263" y="11419"/>
                  <a:pt x="8323" y="11502"/>
                  <a:pt x="8418" y="11502"/>
                </a:cubicBezTo>
                <a:lnTo>
                  <a:pt x="8430" y="11502"/>
                </a:lnTo>
                <a:cubicBezTo>
                  <a:pt x="8513" y="11502"/>
                  <a:pt x="8597" y="11431"/>
                  <a:pt x="8597" y="11359"/>
                </a:cubicBezTo>
                <a:lnTo>
                  <a:pt x="8775" y="9097"/>
                </a:lnTo>
                <a:cubicBezTo>
                  <a:pt x="8775" y="9014"/>
                  <a:pt x="8775" y="8942"/>
                  <a:pt x="8739" y="8871"/>
                </a:cubicBezTo>
                <a:lnTo>
                  <a:pt x="7918" y="6597"/>
                </a:lnTo>
                <a:cubicBezTo>
                  <a:pt x="7858" y="6442"/>
                  <a:pt x="7739" y="6323"/>
                  <a:pt x="7596" y="6264"/>
                </a:cubicBezTo>
                <a:lnTo>
                  <a:pt x="6775" y="6002"/>
                </a:lnTo>
                <a:cubicBezTo>
                  <a:pt x="6775" y="5966"/>
                  <a:pt x="6787" y="5942"/>
                  <a:pt x="6787" y="5906"/>
                </a:cubicBezTo>
                <a:lnTo>
                  <a:pt x="8144" y="5609"/>
                </a:lnTo>
                <a:cubicBezTo>
                  <a:pt x="8157" y="5605"/>
                  <a:pt x="8170" y="5604"/>
                  <a:pt x="8182" y="5604"/>
                </a:cubicBezTo>
                <a:cubicBezTo>
                  <a:pt x="8216" y="5604"/>
                  <a:pt x="8249" y="5615"/>
                  <a:pt x="8275" y="5632"/>
                </a:cubicBezTo>
                <a:lnTo>
                  <a:pt x="10216" y="6764"/>
                </a:lnTo>
                <a:cubicBezTo>
                  <a:pt x="10240" y="6775"/>
                  <a:pt x="10275" y="6823"/>
                  <a:pt x="10287" y="6847"/>
                </a:cubicBezTo>
                <a:lnTo>
                  <a:pt x="11133" y="8907"/>
                </a:lnTo>
                <a:cubicBezTo>
                  <a:pt x="11168" y="8954"/>
                  <a:pt x="11228" y="9002"/>
                  <a:pt x="11287" y="9002"/>
                </a:cubicBezTo>
                <a:cubicBezTo>
                  <a:pt x="11299" y="9002"/>
                  <a:pt x="11335" y="9002"/>
                  <a:pt x="11347" y="8990"/>
                </a:cubicBezTo>
                <a:cubicBezTo>
                  <a:pt x="11526" y="8978"/>
                  <a:pt x="11573" y="8883"/>
                  <a:pt x="11526" y="8800"/>
                </a:cubicBezTo>
                <a:lnTo>
                  <a:pt x="10680" y="6740"/>
                </a:lnTo>
                <a:cubicBezTo>
                  <a:pt x="10633" y="6645"/>
                  <a:pt x="10561" y="6549"/>
                  <a:pt x="10454" y="6490"/>
                </a:cubicBezTo>
                <a:lnTo>
                  <a:pt x="8525" y="5359"/>
                </a:lnTo>
                <a:cubicBezTo>
                  <a:pt x="8442" y="5309"/>
                  <a:pt x="8348" y="5288"/>
                  <a:pt x="8253" y="5288"/>
                </a:cubicBezTo>
                <a:cubicBezTo>
                  <a:pt x="8213" y="5288"/>
                  <a:pt x="8172" y="5292"/>
                  <a:pt x="8132" y="5299"/>
                </a:cubicBezTo>
                <a:lnTo>
                  <a:pt x="6834" y="5585"/>
                </a:lnTo>
                <a:cubicBezTo>
                  <a:pt x="6834" y="5573"/>
                  <a:pt x="6834" y="5549"/>
                  <a:pt x="6823" y="5537"/>
                </a:cubicBezTo>
                <a:lnTo>
                  <a:pt x="9240" y="3644"/>
                </a:lnTo>
                <a:cubicBezTo>
                  <a:pt x="9311" y="3585"/>
                  <a:pt x="9370" y="3513"/>
                  <a:pt x="9394" y="3430"/>
                </a:cubicBezTo>
                <a:lnTo>
                  <a:pt x="10263" y="1180"/>
                </a:lnTo>
                <a:cubicBezTo>
                  <a:pt x="10287" y="1084"/>
                  <a:pt x="10252" y="1001"/>
                  <a:pt x="10168" y="953"/>
                </a:cubicBezTo>
                <a:cubicBezTo>
                  <a:pt x="10149" y="945"/>
                  <a:pt x="10129" y="941"/>
                  <a:pt x="10110" y="941"/>
                </a:cubicBezTo>
                <a:cubicBezTo>
                  <a:pt x="10044" y="941"/>
                  <a:pt x="9981" y="984"/>
                  <a:pt x="9954" y="1049"/>
                </a:cubicBezTo>
                <a:lnTo>
                  <a:pt x="9085" y="3287"/>
                </a:lnTo>
                <a:cubicBezTo>
                  <a:pt x="9073" y="3323"/>
                  <a:pt x="9061" y="3346"/>
                  <a:pt x="9025" y="3370"/>
                </a:cubicBezTo>
                <a:lnTo>
                  <a:pt x="6692" y="5192"/>
                </a:lnTo>
                <a:cubicBezTo>
                  <a:pt x="6680" y="5180"/>
                  <a:pt x="6656" y="5156"/>
                  <a:pt x="6644" y="5132"/>
                </a:cubicBezTo>
                <a:lnTo>
                  <a:pt x="7846" y="3251"/>
                </a:lnTo>
                <a:cubicBezTo>
                  <a:pt x="7906" y="3156"/>
                  <a:pt x="7942" y="3061"/>
                  <a:pt x="7942" y="2965"/>
                </a:cubicBezTo>
                <a:lnTo>
                  <a:pt x="7942" y="191"/>
                </a:lnTo>
                <a:cubicBezTo>
                  <a:pt x="7942" y="108"/>
                  <a:pt x="7858" y="13"/>
                  <a:pt x="7775" y="13"/>
                </a:cubicBezTo>
                <a:cubicBezTo>
                  <a:pt x="7692" y="13"/>
                  <a:pt x="7596" y="84"/>
                  <a:pt x="7596" y="179"/>
                </a:cubicBezTo>
                <a:lnTo>
                  <a:pt x="7596" y="2954"/>
                </a:lnTo>
                <a:cubicBezTo>
                  <a:pt x="7596" y="2977"/>
                  <a:pt x="7585" y="3025"/>
                  <a:pt x="7561" y="3049"/>
                </a:cubicBezTo>
                <a:lnTo>
                  <a:pt x="6406" y="4882"/>
                </a:lnTo>
                <a:lnTo>
                  <a:pt x="6394" y="4870"/>
                </a:lnTo>
                <a:cubicBezTo>
                  <a:pt x="6465" y="4751"/>
                  <a:pt x="6501" y="4632"/>
                  <a:pt x="6501" y="4489"/>
                </a:cubicBezTo>
                <a:lnTo>
                  <a:pt x="6501" y="3597"/>
                </a:lnTo>
                <a:cubicBezTo>
                  <a:pt x="6501" y="3466"/>
                  <a:pt x="6453" y="3346"/>
                  <a:pt x="6406" y="3275"/>
                </a:cubicBezTo>
                <a:cubicBezTo>
                  <a:pt x="6377" y="3223"/>
                  <a:pt x="6322" y="3196"/>
                  <a:pt x="6267" y="3196"/>
                </a:cubicBezTo>
                <a:cubicBezTo>
                  <a:pt x="6209" y="3196"/>
                  <a:pt x="6151" y="3226"/>
                  <a:pt x="6120" y="3287"/>
                </a:cubicBezTo>
                <a:cubicBezTo>
                  <a:pt x="6096" y="3335"/>
                  <a:pt x="6096" y="3406"/>
                  <a:pt x="6120" y="3454"/>
                </a:cubicBezTo>
                <a:cubicBezTo>
                  <a:pt x="6144" y="3489"/>
                  <a:pt x="6156" y="3525"/>
                  <a:pt x="6156" y="3597"/>
                </a:cubicBezTo>
                <a:lnTo>
                  <a:pt x="6156" y="3894"/>
                </a:lnTo>
                <a:cubicBezTo>
                  <a:pt x="6049" y="3847"/>
                  <a:pt x="5918" y="3799"/>
                  <a:pt x="5787" y="3799"/>
                </a:cubicBezTo>
                <a:cubicBezTo>
                  <a:pt x="5644" y="3799"/>
                  <a:pt x="5513" y="3835"/>
                  <a:pt x="5406" y="3894"/>
                </a:cubicBezTo>
                <a:lnTo>
                  <a:pt x="5406" y="3597"/>
                </a:lnTo>
                <a:cubicBezTo>
                  <a:pt x="5406" y="3525"/>
                  <a:pt x="5430" y="3489"/>
                  <a:pt x="5441" y="3454"/>
                </a:cubicBezTo>
                <a:cubicBezTo>
                  <a:pt x="5465" y="3406"/>
                  <a:pt x="5465" y="3346"/>
                  <a:pt x="5441" y="3287"/>
                </a:cubicBezTo>
                <a:cubicBezTo>
                  <a:pt x="5411" y="3226"/>
                  <a:pt x="5352" y="3196"/>
                  <a:pt x="5294" y="3196"/>
                </a:cubicBezTo>
                <a:cubicBezTo>
                  <a:pt x="5239" y="3196"/>
                  <a:pt x="5185" y="3223"/>
                  <a:pt x="5156" y="3275"/>
                </a:cubicBezTo>
                <a:cubicBezTo>
                  <a:pt x="5108" y="3358"/>
                  <a:pt x="5072" y="3466"/>
                  <a:pt x="5072" y="3597"/>
                </a:cubicBezTo>
                <a:lnTo>
                  <a:pt x="5072" y="4489"/>
                </a:lnTo>
                <a:cubicBezTo>
                  <a:pt x="5072" y="4632"/>
                  <a:pt x="5108" y="4763"/>
                  <a:pt x="5168" y="4870"/>
                </a:cubicBezTo>
                <a:lnTo>
                  <a:pt x="5156" y="4882"/>
                </a:lnTo>
                <a:lnTo>
                  <a:pt x="4001" y="3049"/>
                </a:lnTo>
                <a:cubicBezTo>
                  <a:pt x="3977" y="3025"/>
                  <a:pt x="3965" y="2989"/>
                  <a:pt x="3965" y="2954"/>
                </a:cubicBezTo>
                <a:lnTo>
                  <a:pt x="3965" y="179"/>
                </a:lnTo>
                <a:cubicBezTo>
                  <a:pt x="3965" y="84"/>
                  <a:pt x="3894" y="1"/>
                  <a:pt x="3798" y="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>
            <a:spLocks noGrp="1"/>
          </p:cNvSpPr>
          <p:nvPr>
            <p:ph type="title"/>
          </p:nvPr>
        </p:nvSpPr>
        <p:spPr>
          <a:xfrm>
            <a:off x="529553" y="115208"/>
            <a:ext cx="749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Web Crawler Design</a:t>
            </a:r>
            <a:endParaRPr dirty="0"/>
          </a:p>
        </p:txBody>
      </p:sp>
      <p:sp>
        <p:nvSpPr>
          <p:cNvPr id="191" name="Google Shape;191;p30"/>
          <p:cNvSpPr txBox="1">
            <a:spLocks noGrp="1"/>
          </p:cNvSpPr>
          <p:nvPr>
            <p:ph type="subTitle" idx="1"/>
          </p:nvPr>
        </p:nvSpPr>
        <p:spPr>
          <a:xfrm>
            <a:off x="725650" y="3053725"/>
            <a:ext cx="24495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Music Map</a:t>
            </a:r>
            <a:endParaRPr dirty="0"/>
          </a:p>
        </p:txBody>
      </p:sp>
      <p:sp>
        <p:nvSpPr>
          <p:cNvPr id="192" name="Google Shape;192;p30"/>
          <p:cNvSpPr txBox="1">
            <a:spLocks noGrp="1"/>
          </p:cNvSpPr>
          <p:nvPr>
            <p:ph type="subTitle" idx="2"/>
          </p:nvPr>
        </p:nvSpPr>
        <p:spPr>
          <a:xfrm>
            <a:off x="725650" y="3804000"/>
            <a:ext cx="24495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Obtains Related Artists to a given Artist</a:t>
            </a:r>
            <a:endParaRPr dirty="0"/>
          </a:p>
        </p:txBody>
      </p:sp>
      <p:sp>
        <p:nvSpPr>
          <p:cNvPr id="193" name="Google Shape;193;p30"/>
          <p:cNvSpPr txBox="1">
            <a:spLocks noGrp="1"/>
          </p:cNvSpPr>
          <p:nvPr>
            <p:ph type="subTitle" idx="3"/>
          </p:nvPr>
        </p:nvSpPr>
        <p:spPr>
          <a:xfrm>
            <a:off x="3347249" y="3053725"/>
            <a:ext cx="24495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Last.fm</a:t>
            </a:r>
            <a:endParaRPr dirty="0"/>
          </a:p>
        </p:txBody>
      </p:sp>
      <p:sp>
        <p:nvSpPr>
          <p:cNvPr id="194" name="Google Shape;194;p30"/>
          <p:cNvSpPr txBox="1">
            <a:spLocks noGrp="1"/>
          </p:cNvSpPr>
          <p:nvPr>
            <p:ph type="subTitle" idx="4"/>
          </p:nvPr>
        </p:nvSpPr>
        <p:spPr>
          <a:xfrm>
            <a:off x="3347249" y="3565672"/>
            <a:ext cx="2449500" cy="10530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Holds Song Information</a:t>
            </a:r>
            <a:endParaRPr dirty="0"/>
          </a:p>
        </p:txBody>
      </p:sp>
      <p:sp>
        <p:nvSpPr>
          <p:cNvPr id="195" name="Google Shape;195;p30"/>
          <p:cNvSpPr txBox="1">
            <a:spLocks noGrp="1"/>
          </p:cNvSpPr>
          <p:nvPr>
            <p:ph type="subTitle" idx="5"/>
          </p:nvPr>
        </p:nvSpPr>
        <p:spPr>
          <a:xfrm>
            <a:off x="5968847" y="3053725"/>
            <a:ext cx="24495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Script</a:t>
            </a:r>
            <a:endParaRPr dirty="0"/>
          </a:p>
        </p:txBody>
      </p:sp>
      <p:sp>
        <p:nvSpPr>
          <p:cNvPr id="196" name="Google Shape;196;p30"/>
          <p:cNvSpPr txBox="1">
            <a:spLocks noGrp="1"/>
          </p:cNvSpPr>
          <p:nvPr>
            <p:ph type="subTitle" idx="6"/>
          </p:nvPr>
        </p:nvSpPr>
        <p:spPr>
          <a:xfrm>
            <a:off x="5968847" y="3804000"/>
            <a:ext cx="24495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Stores data across several files</a:t>
            </a:r>
            <a:endParaRPr dirty="0"/>
          </a:p>
        </p:txBody>
      </p:sp>
      <p:cxnSp>
        <p:nvCxnSpPr>
          <p:cNvPr id="2" name="Google Shape;159;p27">
            <a:extLst>
              <a:ext uri="{FF2B5EF4-FFF2-40B4-BE49-F238E27FC236}">
                <a16:creationId xmlns:a16="http://schemas.microsoft.com/office/drawing/2014/main" id="{8C4824DE-D496-274F-EB23-7CB5B2296728}"/>
              </a:ext>
            </a:extLst>
          </p:cNvPr>
          <p:cNvCxnSpPr/>
          <p:nvPr/>
        </p:nvCxnSpPr>
        <p:spPr>
          <a:xfrm rot="10800000">
            <a:off x="384870" y="661725"/>
            <a:ext cx="4716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" name="Google Shape;160;p27">
            <a:extLst>
              <a:ext uri="{FF2B5EF4-FFF2-40B4-BE49-F238E27FC236}">
                <a16:creationId xmlns:a16="http://schemas.microsoft.com/office/drawing/2014/main" id="{A5F0B00B-18A3-3700-E16E-3DF3225ED217}"/>
              </a:ext>
            </a:extLst>
          </p:cNvPr>
          <p:cNvGrpSpPr/>
          <p:nvPr/>
        </p:nvGrpSpPr>
        <p:grpSpPr>
          <a:xfrm>
            <a:off x="5201754" y="580258"/>
            <a:ext cx="140786" cy="140786"/>
            <a:chOff x="6658575" y="1565525"/>
            <a:chExt cx="641100" cy="641100"/>
          </a:xfrm>
        </p:grpSpPr>
        <p:cxnSp>
          <p:nvCxnSpPr>
            <p:cNvPr id="4" name="Google Shape;161;p27">
              <a:extLst>
                <a:ext uri="{FF2B5EF4-FFF2-40B4-BE49-F238E27FC236}">
                  <a16:creationId xmlns:a16="http://schemas.microsoft.com/office/drawing/2014/main" id="{7D5F5BD2-A211-6D54-BD15-308FFCC889C6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162;p27">
              <a:extLst>
                <a:ext uri="{FF2B5EF4-FFF2-40B4-BE49-F238E27FC236}">
                  <a16:creationId xmlns:a16="http://schemas.microsoft.com/office/drawing/2014/main" id="{35636757-8A77-BF77-144F-7A607858564C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" name="Google Shape;8247;p57">
            <a:extLst>
              <a:ext uri="{FF2B5EF4-FFF2-40B4-BE49-F238E27FC236}">
                <a16:creationId xmlns:a16="http://schemas.microsoft.com/office/drawing/2014/main" id="{8B526E7A-7061-79FF-86B5-52B30ECE2734}"/>
              </a:ext>
            </a:extLst>
          </p:cNvPr>
          <p:cNvGrpSpPr/>
          <p:nvPr/>
        </p:nvGrpSpPr>
        <p:grpSpPr>
          <a:xfrm>
            <a:off x="1247829" y="1852612"/>
            <a:ext cx="1182276" cy="662027"/>
            <a:chOff x="2029517" y="1732295"/>
            <a:chExt cx="1149068" cy="643432"/>
          </a:xfrm>
        </p:grpSpPr>
        <p:grpSp>
          <p:nvGrpSpPr>
            <p:cNvPr id="7" name="Google Shape;8248;p57">
              <a:extLst>
                <a:ext uri="{FF2B5EF4-FFF2-40B4-BE49-F238E27FC236}">
                  <a16:creationId xmlns:a16="http://schemas.microsoft.com/office/drawing/2014/main" id="{79D0204A-AA98-E030-23E1-E430B5FB6426}"/>
                </a:ext>
              </a:extLst>
            </p:cNvPr>
            <p:cNvGrpSpPr/>
            <p:nvPr/>
          </p:nvGrpSpPr>
          <p:grpSpPr>
            <a:xfrm>
              <a:off x="2708660" y="1746937"/>
              <a:ext cx="455427" cy="244429"/>
              <a:chOff x="2700693" y="1746937"/>
              <a:chExt cx="455427" cy="244429"/>
            </a:xfrm>
          </p:grpSpPr>
          <p:grpSp>
            <p:nvGrpSpPr>
              <p:cNvPr id="24" name="Google Shape;8249;p57">
                <a:extLst>
                  <a:ext uri="{FF2B5EF4-FFF2-40B4-BE49-F238E27FC236}">
                    <a16:creationId xmlns:a16="http://schemas.microsoft.com/office/drawing/2014/main" id="{07C9F5CB-43ED-0F10-5261-41739327FBD8}"/>
                  </a:ext>
                </a:extLst>
              </p:cNvPr>
              <p:cNvGrpSpPr/>
              <p:nvPr/>
            </p:nvGrpSpPr>
            <p:grpSpPr>
              <a:xfrm>
                <a:off x="2905682" y="1782817"/>
                <a:ext cx="250438" cy="208549"/>
                <a:chOff x="2905682" y="1782817"/>
                <a:chExt cx="250438" cy="208549"/>
              </a:xfrm>
            </p:grpSpPr>
            <p:cxnSp>
              <p:nvCxnSpPr>
                <p:cNvPr id="28" name="Google Shape;8250;p57">
                  <a:extLst>
                    <a:ext uri="{FF2B5EF4-FFF2-40B4-BE49-F238E27FC236}">
                      <a16:creationId xmlns:a16="http://schemas.microsoft.com/office/drawing/2014/main" id="{3173F55B-9C33-05C6-C730-31CC2CF57A42}"/>
                    </a:ext>
                  </a:extLst>
                </p:cNvPr>
                <p:cNvCxnSpPr/>
                <p:nvPr/>
              </p:nvCxnSpPr>
              <p:spPr>
                <a:xfrm rot="-5400000" flipH="1">
                  <a:off x="2905682" y="1782817"/>
                  <a:ext cx="175200" cy="1752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29" name="Google Shape;8251;p57">
                  <a:extLst>
                    <a:ext uri="{FF2B5EF4-FFF2-40B4-BE49-F238E27FC236}">
                      <a16:creationId xmlns:a16="http://schemas.microsoft.com/office/drawing/2014/main" id="{32CA88DF-8654-7279-4D72-A147B30332A3}"/>
                    </a:ext>
                  </a:extLst>
                </p:cNvPr>
                <p:cNvSpPr/>
                <p:nvPr/>
              </p:nvSpPr>
              <p:spPr>
                <a:xfrm>
                  <a:off x="3078213" y="1919045"/>
                  <a:ext cx="77906" cy="72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6" h="10746" extrusionOk="0">
                      <a:moveTo>
                        <a:pt x="5775" y="1"/>
                      </a:moveTo>
                      <a:cubicBezTo>
                        <a:pt x="3179" y="1"/>
                        <a:pt x="889" y="1860"/>
                        <a:pt x="468" y="4506"/>
                      </a:cubicBezTo>
                      <a:cubicBezTo>
                        <a:pt x="1" y="7441"/>
                        <a:pt x="2002" y="10210"/>
                        <a:pt x="4904" y="10677"/>
                      </a:cubicBezTo>
                      <a:cubicBezTo>
                        <a:pt x="5194" y="10723"/>
                        <a:pt x="5483" y="10745"/>
                        <a:pt x="5768" y="10745"/>
                      </a:cubicBezTo>
                      <a:cubicBezTo>
                        <a:pt x="8364" y="10745"/>
                        <a:pt x="10655" y="8886"/>
                        <a:pt x="11075" y="6240"/>
                      </a:cubicBezTo>
                      <a:cubicBezTo>
                        <a:pt x="11576" y="3305"/>
                        <a:pt x="9574" y="536"/>
                        <a:pt x="6639" y="69"/>
                      </a:cubicBezTo>
                      <a:cubicBezTo>
                        <a:pt x="6349" y="23"/>
                        <a:pt x="6060" y="1"/>
                        <a:pt x="5775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bg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" name="Google Shape;8252;p57">
                <a:extLst>
                  <a:ext uri="{FF2B5EF4-FFF2-40B4-BE49-F238E27FC236}">
                    <a16:creationId xmlns:a16="http://schemas.microsoft.com/office/drawing/2014/main" id="{53F5DB4E-64F1-B810-C227-233F42195B27}"/>
                  </a:ext>
                </a:extLst>
              </p:cNvPr>
              <p:cNvGrpSpPr/>
              <p:nvPr/>
            </p:nvGrpSpPr>
            <p:grpSpPr>
              <a:xfrm>
                <a:off x="2700693" y="1746937"/>
                <a:ext cx="449967" cy="72374"/>
                <a:chOff x="2700693" y="1746937"/>
                <a:chExt cx="449967" cy="72374"/>
              </a:xfrm>
            </p:grpSpPr>
            <p:cxnSp>
              <p:nvCxnSpPr>
                <p:cNvPr id="26" name="Google Shape;8253;p57">
                  <a:extLst>
                    <a:ext uri="{FF2B5EF4-FFF2-40B4-BE49-F238E27FC236}">
                      <a16:creationId xmlns:a16="http://schemas.microsoft.com/office/drawing/2014/main" id="{DEEFE33E-B53D-D942-19B4-95E50575192D}"/>
                    </a:ext>
                  </a:extLst>
                </p:cNvPr>
                <p:cNvCxnSpPr/>
                <p:nvPr/>
              </p:nvCxnSpPr>
              <p:spPr>
                <a:xfrm>
                  <a:off x="2700693" y="1782453"/>
                  <a:ext cx="379800" cy="6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27" name="Google Shape;8254;p57">
                  <a:extLst>
                    <a:ext uri="{FF2B5EF4-FFF2-40B4-BE49-F238E27FC236}">
                      <a16:creationId xmlns:a16="http://schemas.microsoft.com/office/drawing/2014/main" id="{9759A294-D1BC-D8C9-A5CD-EC4196A410CC}"/>
                    </a:ext>
                  </a:extLst>
                </p:cNvPr>
                <p:cNvSpPr/>
                <p:nvPr/>
              </p:nvSpPr>
              <p:spPr>
                <a:xfrm>
                  <a:off x="3072753" y="1746937"/>
                  <a:ext cx="77906" cy="723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6" h="10754" extrusionOk="0">
                      <a:moveTo>
                        <a:pt x="5736" y="0"/>
                      </a:moveTo>
                      <a:cubicBezTo>
                        <a:pt x="3156" y="0"/>
                        <a:pt x="887" y="1881"/>
                        <a:pt x="468" y="4513"/>
                      </a:cubicBezTo>
                      <a:cubicBezTo>
                        <a:pt x="1" y="7449"/>
                        <a:pt x="2002" y="10218"/>
                        <a:pt x="4904" y="10685"/>
                      </a:cubicBezTo>
                      <a:cubicBezTo>
                        <a:pt x="5194" y="10731"/>
                        <a:pt x="5483" y="10753"/>
                        <a:pt x="5768" y="10753"/>
                      </a:cubicBezTo>
                      <a:cubicBezTo>
                        <a:pt x="8364" y="10753"/>
                        <a:pt x="10655" y="8893"/>
                        <a:pt x="11075" y="6248"/>
                      </a:cubicBezTo>
                      <a:cubicBezTo>
                        <a:pt x="11576" y="3313"/>
                        <a:pt x="9574" y="544"/>
                        <a:pt x="6639" y="77"/>
                      </a:cubicBezTo>
                      <a:cubicBezTo>
                        <a:pt x="6335" y="25"/>
                        <a:pt x="6034" y="0"/>
                        <a:pt x="5736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bg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8255;p57">
              <a:extLst>
                <a:ext uri="{FF2B5EF4-FFF2-40B4-BE49-F238E27FC236}">
                  <a16:creationId xmlns:a16="http://schemas.microsoft.com/office/drawing/2014/main" id="{99E3BF62-9EB6-BF27-7A7F-D875B7EC4ED5}"/>
                </a:ext>
              </a:extLst>
            </p:cNvPr>
            <p:cNvGrpSpPr/>
            <p:nvPr/>
          </p:nvGrpSpPr>
          <p:grpSpPr>
            <a:xfrm>
              <a:off x="2029517" y="1732295"/>
              <a:ext cx="1149068" cy="643432"/>
              <a:chOff x="2029517" y="1732295"/>
              <a:chExt cx="1149068" cy="643432"/>
            </a:xfrm>
          </p:grpSpPr>
          <p:grpSp>
            <p:nvGrpSpPr>
              <p:cNvPr id="9" name="Google Shape;8256;p57">
                <a:extLst>
                  <a:ext uri="{FF2B5EF4-FFF2-40B4-BE49-F238E27FC236}">
                    <a16:creationId xmlns:a16="http://schemas.microsoft.com/office/drawing/2014/main" id="{639D5FCD-D8E2-4117-F517-1A25DD05A2CF}"/>
                  </a:ext>
                </a:extLst>
              </p:cNvPr>
              <p:cNvGrpSpPr/>
              <p:nvPr/>
            </p:nvGrpSpPr>
            <p:grpSpPr>
              <a:xfrm>
                <a:off x="2703618" y="2103152"/>
                <a:ext cx="474966" cy="260017"/>
                <a:chOff x="2703618" y="2103152"/>
                <a:chExt cx="474966" cy="260017"/>
              </a:xfrm>
            </p:grpSpPr>
            <p:grpSp>
              <p:nvGrpSpPr>
                <p:cNvPr id="18" name="Google Shape;8257;p57">
                  <a:extLst>
                    <a:ext uri="{FF2B5EF4-FFF2-40B4-BE49-F238E27FC236}">
                      <a16:creationId xmlns:a16="http://schemas.microsoft.com/office/drawing/2014/main" id="{53C9A3FF-5103-2F2D-78BD-348220FF618F}"/>
                    </a:ext>
                  </a:extLst>
                </p:cNvPr>
                <p:cNvGrpSpPr/>
                <p:nvPr/>
              </p:nvGrpSpPr>
              <p:grpSpPr>
                <a:xfrm>
                  <a:off x="2703618" y="2290640"/>
                  <a:ext cx="450291" cy="72529"/>
                  <a:chOff x="2703618" y="2290640"/>
                  <a:chExt cx="450291" cy="72529"/>
                </a:xfrm>
              </p:grpSpPr>
              <p:cxnSp>
                <p:nvCxnSpPr>
                  <p:cNvPr id="22" name="Google Shape;8258;p57">
                    <a:extLst>
                      <a:ext uri="{FF2B5EF4-FFF2-40B4-BE49-F238E27FC236}">
                        <a16:creationId xmlns:a16="http://schemas.microsoft.com/office/drawing/2014/main" id="{5AE1B5BE-75E8-EA59-3C2E-C24487843120}"/>
                      </a:ext>
                    </a:extLst>
                  </p:cNvPr>
                  <p:cNvCxnSpPr/>
                  <p:nvPr/>
                </p:nvCxnSpPr>
                <p:spPr>
                  <a:xfrm>
                    <a:off x="2703618" y="2326818"/>
                    <a:ext cx="379800" cy="6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23" name="Google Shape;8259;p57">
                    <a:extLst>
                      <a:ext uri="{FF2B5EF4-FFF2-40B4-BE49-F238E27FC236}">
                        <a16:creationId xmlns:a16="http://schemas.microsoft.com/office/drawing/2014/main" id="{5DDBA3CC-6F6F-BA52-4EF8-C11E63138995}"/>
                      </a:ext>
                    </a:extLst>
                  </p:cNvPr>
                  <p:cNvSpPr/>
                  <p:nvPr/>
                </p:nvSpPr>
                <p:spPr>
                  <a:xfrm>
                    <a:off x="3076003" y="2290640"/>
                    <a:ext cx="77906" cy="72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76" h="10777" extrusionOk="0">
                        <a:moveTo>
                          <a:pt x="5787" y="0"/>
                        </a:moveTo>
                        <a:cubicBezTo>
                          <a:pt x="3185" y="0"/>
                          <a:pt x="889" y="1889"/>
                          <a:pt x="468" y="4538"/>
                        </a:cubicBezTo>
                        <a:cubicBezTo>
                          <a:pt x="1" y="7473"/>
                          <a:pt x="2002" y="10208"/>
                          <a:pt x="4938" y="10709"/>
                        </a:cubicBezTo>
                        <a:cubicBezTo>
                          <a:pt x="5221" y="10754"/>
                          <a:pt x="5503" y="10776"/>
                          <a:pt x="5781" y="10776"/>
                        </a:cubicBezTo>
                        <a:cubicBezTo>
                          <a:pt x="8358" y="10776"/>
                          <a:pt x="10654" y="8888"/>
                          <a:pt x="11075" y="6239"/>
                        </a:cubicBezTo>
                        <a:cubicBezTo>
                          <a:pt x="11576" y="3303"/>
                          <a:pt x="9574" y="535"/>
                          <a:pt x="6639" y="68"/>
                        </a:cubicBezTo>
                        <a:cubicBezTo>
                          <a:pt x="6352" y="22"/>
                          <a:pt x="6068" y="0"/>
                          <a:pt x="5787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" name="Google Shape;8260;p57">
                  <a:extLst>
                    <a:ext uri="{FF2B5EF4-FFF2-40B4-BE49-F238E27FC236}">
                      <a16:creationId xmlns:a16="http://schemas.microsoft.com/office/drawing/2014/main" id="{70D20F94-18B2-681F-5D22-5548452D4A4F}"/>
                    </a:ext>
                  </a:extLst>
                </p:cNvPr>
                <p:cNvGrpSpPr/>
                <p:nvPr/>
              </p:nvGrpSpPr>
              <p:grpSpPr>
                <a:xfrm>
                  <a:off x="2908607" y="2103152"/>
                  <a:ext cx="269977" cy="223538"/>
                  <a:chOff x="2908607" y="2103152"/>
                  <a:chExt cx="269977" cy="223538"/>
                </a:xfrm>
              </p:grpSpPr>
              <p:cxnSp>
                <p:nvCxnSpPr>
                  <p:cNvPr id="20" name="Google Shape;8261;p57">
                    <a:extLst>
                      <a:ext uri="{FF2B5EF4-FFF2-40B4-BE49-F238E27FC236}">
                        <a16:creationId xmlns:a16="http://schemas.microsoft.com/office/drawing/2014/main" id="{5A194E90-1603-FBF3-1F38-751B8849D0B5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2908607" y="2140990"/>
                    <a:ext cx="199800" cy="1857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21" name="Google Shape;8262;p57">
                    <a:extLst>
                      <a:ext uri="{FF2B5EF4-FFF2-40B4-BE49-F238E27FC236}">
                        <a16:creationId xmlns:a16="http://schemas.microsoft.com/office/drawing/2014/main" id="{1FA6B4FF-1268-C2ED-792A-BF07774B905B}"/>
                      </a:ext>
                    </a:extLst>
                  </p:cNvPr>
                  <p:cNvSpPr/>
                  <p:nvPr/>
                </p:nvSpPr>
                <p:spPr>
                  <a:xfrm>
                    <a:off x="3100678" y="2103152"/>
                    <a:ext cx="77906" cy="723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76" h="10753" extrusionOk="0">
                        <a:moveTo>
                          <a:pt x="5786" y="1"/>
                        </a:moveTo>
                        <a:cubicBezTo>
                          <a:pt x="3185" y="1"/>
                          <a:pt x="889" y="1886"/>
                          <a:pt x="468" y="4505"/>
                        </a:cubicBezTo>
                        <a:cubicBezTo>
                          <a:pt x="1" y="7440"/>
                          <a:pt x="2002" y="10209"/>
                          <a:pt x="4904" y="10676"/>
                        </a:cubicBezTo>
                        <a:cubicBezTo>
                          <a:pt x="5208" y="10728"/>
                          <a:pt x="5509" y="10753"/>
                          <a:pt x="5807" y="10753"/>
                        </a:cubicBezTo>
                        <a:cubicBezTo>
                          <a:pt x="8387" y="10753"/>
                          <a:pt x="10657" y="8872"/>
                          <a:pt x="11075" y="6240"/>
                        </a:cubicBezTo>
                        <a:cubicBezTo>
                          <a:pt x="11576" y="3304"/>
                          <a:pt x="9574" y="535"/>
                          <a:pt x="6639" y="68"/>
                        </a:cubicBezTo>
                        <a:cubicBezTo>
                          <a:pt x="6352" y="23"/>
                          <a:pt x="6067" y="1"/>
                          <a:pt x="5786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0" name="Google Shape;8263;p57">
                <a:extLst>
                  <a:ext uri="{FF2B5EF4-FFF2-40B4-BE49-F238E27FC236}">
                    <a16:creationId xmlns:a16="http://schemas.microsoft.com/office/drawing/2014/main" id="{CF80034E-FE35-1ACD-E7AC-7F3799EB6D4E}"/>
                  </a:ext>
                </a:extLst>
              </p:cNvPr>
              <p:cNvGrpSpPr/>
              <p:nvPr/>
            </p:nvGrpSpPr>
            <p:grpSpPr>
              <a:xfrm>
                <a:off x="2029517" y="1732295"/>
                <a:ext cx="685827" cy="643432"/>
                <a:chOff x="2029517" y="1732295"/>
                <a:chExt cx="685827" cy="643432"/>
              </a:xfrm>
            </p:grpSpPr>
            <p:sp>
              <p:nvSpPr>
                <p:cNvPr id="11" name="Google Shape;8264;p57">
                  <a:extLst>
                    <a:ext uri="{FF2B5EF4-FFF2-40B4-BE49-F238E27FC236}">
                      <a16:creationId xmlns:a16="http://schemas.microsoft.com/office/drawing/2014/main" id="{D3FFEFF0-CB22-99DA-DC2B-5CDB517FFBAA}"/>
                    </a:ext>
                  </a:extLst>
                </p:cNvPr>
                <p:cNvSpPr/>
                <p:nvPr/>
              </p:nvSpPr>
              <p:spPr>
                <a:xfrm>
                  <a:off x="2029517" y="1996395"/>
                  <a:ext cx="135152" cy="1353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bg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" name="Google Shape;8265;p57">
                  <a:extLst>
                    <a:ext uri="{FF2B5EF4-FFF2-40B4-BE49-F238E27FC236}">
                      <a16:creationId xmlns:a16="http://schemas.microsoft.com/office/drawing/2014/main" id="{47AE267C-18E4-2C0C-67D9-5262B44AC2B9}"/>
                    </a:ext>
                  </a:extLst>
                </p:cNvPr>
                <p:cNvGrpSpPr/>
                <p:nvPr/>
              </p:nvGrpSpPr>
              <p:grpSpPr>
                <a:xfrm>
                  <a:off x="2158948" y="1732295"/>
                  <a:ext cx="556396" cy="333108"/>
                  <a:chOff x="2158948" y="1732295"/>
                  <a:chExt cx="556396" cy="333108"/>
                </a:xfrm>
              </p:grpSpPr>
              <p:cxnSp>
                <p:nvCxnSpPr>
                  <p:cNvPr id="16" name="Google Shape;8266;p57">
                    <a:extLst>
                      <a:ext uri="{FF2B5EF4-FFF2-40B4-BE49-F238E27FC236}">
                        <a16:creationId xmlns:a16="http://schemas.microsoft.com/office/drawing/2014/main" id="{22F273DC-6362-C442-E83D-13A1B3226B7A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2158948" y="1783103"/>
                    <a:ext cx="459000" cy="2823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7" name="Google Shape;8267;p57">
                    <a:extLst>
                      <a:ext uri="{FF2B5EF4-FFF2-40B4-BE49-F238E27FC236}">
                        <a16:creationId xmlns:a16="http://schemas.microsoft.com/office/drawing/2014/main" id="{641E7AE1-71CF-5898-529A-BFBE294C320E}"/>
                      </a:ext>
                    </a:extLst>
                  </p:cNvPr>
                  <p:cNvSpPr/>
                  <p:nvPr/>
                </p:nvSpPr>
                <p:spPr>
                  <a:xfrm>
                    <a:off x="2612072" y="1732295"/>
                    <a:ext cx="103272" cy="1000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45" h="14873" extrusionOk="0">
                        <a:moveTo>
                          <a:pt x="7692" y="1"/>
                        </a:moveTo>
                        <a:cubicBezTo>
                          <a:pt x="7531" y="1"/>
                          <a:pt x="7369" y="6"/>
                          <a:pt x="7206" y="16"/>
                        </a:cubicBezTo>
                        <a:cubicBezTo>
                          <a:pt x="3136" y="283"/>
                          <a:pt x="0" y="3786"/>
                          <a:pt x="267" y="7889"/>
                        </a:cubicBezTo>
                        <a:cubicBezTo>
                          <a:pt x="493" y="11846"/>
                          <a:pt x="3790" y="14873"/>
                          <a:pt x="7706" y="14873"/>
                        </a:cubicBezTo>
                        <a:cubicBezTo>
                          <a:pt x="7850" y="14873"/>
                          <a:pt x="7994" y="14869"/>
                          <a:pt x="8140" y="14860"/>
                        </a:cubicBezTo>
                        <a:cubicBezTo>
                          <a:pt x="12243" y="14594"/>
                          <a:pt x="15345" y="11058"/>
                          <a:pt x="15111" y="6988"/>
                        </a:cubicBezTo>
                        <a:cubicBezTo>
                          <a:pt x="14855" y="3048"/>
                          <a:pt x="11585" y="1"/>
                          <a:pt x="7692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3" name="Google Shape;8268;p57">
                  <a:extLst>
                    <a:ext uri="{FF2B5EF4-FFF2-40B4-BE49-F238E27FC236}">
                      <a16:creationId xmlns:a16="http://schemas.microsoft.com/office/drawing/2014/main" id="{879E9812-AFC1-8436-440A-E72803E2E4B8}"/>
                    </a:ext>
                  </a:extLst>
                </p:cNvPr>
                <p:cNvGrpSpPr/>
                <p:nvPr/>
              </p:nvGrpSpPr>
              <p:grpSpPr>
                <a:xfrm>
                  <a:off x="2159908" y="2065057"/>
                  <a:ext cx="550884" cy="310670"/>
                  <a:chOff x="2159908" y="2065057"/>
                  <a:chExt cx="550884" cy="310670"/>
                </a:xfrm>
              </p:grpSpPr>
              <p:cxnSp>
                <p:nvCxnSpPr>
                  <p:cNvPr id="14" name="Google Shape;8269;p57">
                    <a:extLst>
                      <a:ext uri="{FF2B5EF4-FFF2-40B4-BE49-F238E27FC236}">
                        <a16:creationId xmlns:a16="http://schemas.microsoft.com/office/drawing/2014/main" id="{BFA81D15-9B98-21CF-D54F-DE36A6474DE4}"/>
                      </a:ext>
                    </a:extLst>
                  </p:cNvPr>
                  <p:cNvCxnSpPr/>
                  <p:nvPr/>
                </p:nvCxnSpPr>
                <p:spPr>
                  <a:xfrm>
                    <a:off x="2159908" y="2065057"/>
                    <a:ext cx="454500" cy="2622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5" name="Google Shape;8270;p57">
                    <a:extLst>
                      <a:ext uri="{FF2B5EF4-FFF2-40B4-BE49-F238E27FC236}">
                        <a16:creationId xmlns:a16="http://schemas.microsoft.com/office/drawing/2014/main" id="{4D38BA85-A269-6F14-355C-2B73EF4BAD96}"/>
                      </a:ext>
                    </a:extLst>
                  </p:cNvPr>
                  <p:cNvSpPr/>
                  <p:nvPr/>
                </p:nvSpPr>
                <p:spPr>
                  <a:xfrm>
                    <a:off x="2607514" y="2275632"/>
                    <a:ext cx="103279" cy="1000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46" h="14873" extrusionOk="0">
                        <a:moveTo>
                          <a:pt x="7697" y="0"/>
                        </a:moveTo>
                        <a:cubicBezTo>
                          <a:pt x="7535" y="0"/>
                          <a:pt x="7371" y="5"/>
                          <a:pt x="7206" y="16"/>
                        </a:cubicBezTo>
                        <a:cubicBezTo>
                          <a:pt x="3103" y="250"/>
                          <a:pt x="1" y="3785"/>
                          <a:pt x="268" y="7888"/>
                        </a:cubicBezTo>
                        <a:cubicBezTo>
                          <a:pt x="493" y="11846"/>
                          <a:pt x="3790" y="14872"/>
                          <a:pt x="7706" y="14872"/>
                        </a:cubicBezTo>
                        <a:cubicBezTo>
                          <a:pt x="7850" y="14872"/>
                          <a:pt x="7994" y="14868"/>
                          <a:pt x="8140" y="14860"/>
                        </a:cubicBezTo>
                        <a:cubicBezTo>
                          <a:pt x="12243" y="14593"/>
                          <a:pt x="15345" y="11057"/>
                          <a:pt x="15112" y="6954"/>
                        </a:cubicBezTo>
                        <a:cubicBezTo>
                          <a:pt x="14855" y="3016"/>
                          <a:pt x="11588" y="0"/>
                          <a:pt x="7697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187" name="Google Shape;187;p30"/>
          <p:cNvSpPr/>
          <p:nvPr/>
        </p:nvSpPr>
        <p:spPr>
          <a:xfrm>
            <a:off x="1339772" y="1517531"/>
            <a:ext cx="1203278" cy="120327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" name="Google Shape;8271;p57">
            <a:extLst>
              <a:ext uri="{FF2B5EF4-FFF2-40B4-BE49-F238E27FC236}">
                <a16:creationId xmlns:a16="http://schemas.microsoft.com/office/drawing/2014/main" id="{4A932FF3-B49C-57B4-9D31-06DA4FF43BD7}"/>
              </a:ext>
            </a:extLst>
          </p:cNvPr>
          <p:cNvGrpSpPr/>
          <p:nvPr/>
        </p:nvGrpSpPr>
        <p:grpSpPr>
          <a:xfrm>
            <a:off x="1440821" y="1705722"/>
            <a:ext cx="962653" cy="810057"/>
            <a:chOff x="844912" y="1681380"/>
            <a:chExt cx="935612" cy="787304"/>
          </a:xfrm>
        </p:grpSpPr>
        <p:grpSp>
          <p:nvGrpSpPr>
            <p:cNvPr id="131" name="Google Shape;8272;p57">
              <a:extLst>
                <a:ext uri="{FF2B5EF4-FFF2-40B4-BE49-F238E27FC236}">
                  <a16:creationId xmlns:a16="http://schemas.microsoft.com/office/drawing/2014/main" id="{FF581068-2BAC-0AB6-8C0B-12189C44C611}"/>
                </a:ext>
              </a:extLst>
            </p:cNvPr>
            <p:cNvGrpSpPr/>
            <p:nvPr/>
          </p:nvGrpSpPr>
          <p:grpSpPr>
            <a:xfrm>
              <a:off x="844912" y="1819635"/>
              <a:ext cx="329836" cy="510016"/>
              <a:chOff x="844917" y="1819635"/>
              <a:chExt cx="329832" cy="510049"/>
            </a:xfrm>
          </p:grpSpPr>
          <p:sp>
            <p:nvSpPr>
              <p:cNvPr id="158" name="Google Shape;8273;p57">
                <a:extLst>
                  <a:ext uri="{FF2B5EF4-FFF2-40B4-BE49-F238E27FC236}">
                    <a16:creationId xmlns:a16="http://schemas.microsoft.com/office/drawing/2014/main" id="{B4185806-128C-A02E-0ED5-C6392311CADC}"/>
                  </a:ext>
                </a:extLst>
              </p:cNvPr>
              <p:cNvSpPr/>
              <p:nvPr/>
            </p:nvSpPr>
            <p:spPr>
              <a:xfrm>
                <a:off x="844917" y="2015592"/>
                <a:ext cx="118284" cy="118479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9" name="Google Shape;8274;p57">
                <a:extLst>
                  <a:ext uri="{FF2B5EF4-FFF2-40B4-BE49-F238E27FC236}">
                    <a16:creationId xmlns:a16="http://schemas.microsoft.com/office/drawing/2014/main" id="{75AEA05B-AE04-C992-15A6-04EE17EFA9CC}"/>
                  </a:ext>
                </a:extLst>
              </p:cNvPr>
              <p:cNvSpPr/>
              <p:nvPr/>
            </p:nvSpPr>
            <p:spPr>
              <a:xfrm>
                <a:off x="1013660" y="2074525"/>
                <a:ext cx="148152" cy="238330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0463" fill="none" extrusionOk="0">
                    <a:moveTo>
                      <a:pt x="25152" y="40463"/>
                    </a:moveTo>
                    <a:cubicBezTo>
                      <a:pt x="19315" y="40463"/>
                      <a:pt x="14378" y="32724"/>
                      <a:pt x="12777" y="22150"/>
                    </a:cubicBezTo>
                    <a:lnTo>
                      <a:pt x="12810" y="22350"/>
                    </a:lnTo>
                    <a:cubicBezTo>
                      <a:pt x="10542" y="7606"/>
                      <a:pt x="6372" y="1"/>
                      <a:pt x="1" y="1"/>
                    </a:cubicBez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rgbClr val="435D7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8275;p57">
                <a:extLst>
                  <a:ext uri="{FF2B5EF4-FFF2-40B4-BE49-F238E27FC236}">
                    <a16:creationId xmlns:a16="http://schemas.microsoft.com/office/drawing/2014/main" id="{66AA11B0-E22D-08F0-7FC2-54AF9264AB61}"/>
                  </a:ext>
                </a:extLst>
              </p:cNvPr>
              <p:cNvSpPr/>
              <p:nvPr/>
            </p:nvSpPr>
            <p:spPr>
              <a:xfrm>
                <a:off x="1013660" y="1836630"/>
                <a:ext cx="148152" cy="238330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0463" fill="none" extrusionOk="0">
                    <a:moveTo>
                      <a:pt x="25152" y="0"/>
                    </a:moveTo>
                    <a:cubicBezTo>
                      <a:pt x="19315" y="0"/>
                      <a:pt x="14378" y="7706"/>
                      <a:pt x="12777" y="18313"/>
                    </a:cubicBezTo>
                    <a:lnTo>
                      <a:pt x="12810" y="18113"/>
                    </a:lnTo>
                    <a:cubicBezTo>
                      <a:pt x="10542" y="32857"/>
                      <a:pt x="6372" y="40462"/>
                      <a:pt x="1" y="40462"/>
                    </a:cubicBezTo>
                    <a:lnTo>
                      <a:pt x="1" y="40462"/>
                    </a:lnTo>
                  </a:path>
                </a:pathLst>
              </a:custGeom>
              <a:noFill/>
              <a:ln w="9525" cap="rnd" cmpd="sng">
                <a:solidFill>
                  <a:srgbClr val="435D7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8276;p57">
                <a:extLst>
                  <a:ext uri="{FF2B5EF4-FFF2-40B4-BE49-F238E27FC236}">
                    <a16:creationId xmlns:a16="http://schemas.microsoft.com/office/drawing/2014/main" id="{E540A8D7-A796-07E8-7774-47D30CAA7A79}"/>
                  </a:ext>
                </a:extLst>
              </p:cNvPr>
              <p:cNvSpPr/>
              <p:nvPr/>
            </p:nvSpPr>
            <p:spPr>
              <a:xfrm>
                <a:off x="1004035" y="2056652"/>
                <a:ext cx="35958" cy="35958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6105" extrusionOk="0">
                    <a:moveTo>
                      <a:pt x="3069" y="0"/>
                    </a:moveTo>
                    <a:cubicBezTo>
                      <a:pt x="1368" y="0"/>
                      <a:pt x="0" y="1368"/>
                      <a:pt x="0" y="3036"/>
                    </a:cubicBezTo>
                    <a:cubicBezTo>
                      <a:pt x="0" y="4737"/>
                      <a:pt x="1368" y="6105"/>
                      <a:pt x="3069" y="6105"/>
                    </a:cubicBezTo>
                    <a:cubicBezTo>
                      <a:pt x="4737" y="6105"/>
                      <a:pt x="6105" y="4737"/>
                      <a:pt x="6105" y="3036"/>
                    </a:cubicBezTo>
                    <a:cubicBezTo>
                      <a:pt x="6105" y="1368"/>
                      <a:pt x="4737" y="0"/>
                      <a:pt x="30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8277;p57">
                <a:extLst>
                  <a:ext uri="{FF2B5EF4-FFF2-40B4-BE49-F238E27FC236}">
                    <a16:creationId xmlns:a16="http://schemas.microsoft.com/office/drawing/2014/main" id="{61A698E2-9D10-16BA-5E8B-1ACD20758761}"/>
                  </a:ext>
                </a:extLst>
              </p:cNvPr>
              <p:cNvSpPr/>
              <p:nvPr/>
            </p:nvSpPr>
            <p:spPr>
              <a:xfrm>
                <a:off x="1149384" y="2295774"/>
                <a:ext cx="25351" cy="33910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57" extrusionOk="0">
                    <a:moveTo>
                      <a:pt x="509" y="0"/>
                    </a:moveTo>
                    <a:cubicBezTo>
                      <a:pt x="247" y="0"/>
                      <a:pt x="1" y="203"/>
                      <a:pt x="1" y="493"/>
                    </a:cubicBezTo>
                    <a:lnTo>
                      <a:pt x="1" y="5263"/>
                    </a:lnTo>
                    <a:cubicBezTo>
                      <a:pt x="1" y="5554"/>
                      <a:pt x="229" y="5757"/>
                      <a:pt x="482" y="5757"/>
                    </a:cubicBezTo>
                    <a:cubicBezTo>
                      <a:pt x="577" y="5757"/>
                      <a:pt x="676" y="5728"/>
                      <a:pt x="768" y="5664"/>
                    </a:cubicBezTo>
                    <a:lnTo>
                      <a:pt x="4003" y="3395"/>
                    </a:lnTo>
                    <a:cubicBezTo>
                      <a:pt x="4304" y="3195"/>
                      <a:pt x="4304" y="2795"/>
                      <a:pt x="4037" y="2595"/>
                    </a:cubicBezTo>
                    <a:lnTo>
                      <a:pt x="801" y="93"/>
                    </a:lnTo>
                    <a:cubicBezTo>
                      <a:pt x="710" y="29"/>
                      <a:pt x="608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8278;p57">
                <a:extLst>
                  <a:ext uri="{FF2B5EF4-FFF2-40B4-BE49-F238E27FC236}">
                    <a16:creationId xmlns:a16="http://schemas.microsoft.com/office/drawing/2014/main" id="{4F490B31-E56D-9443-45F0-8E28D464BDB8}"/>
                  </a:ext>
                </a:extLst>
              </p:cNvPr>
              <p:cNvSpPr/>
              <p:nvPr/>
            </p:nvSpPr>
            <p:spPr>
              <a:xfrm>
                <a:off x="1149398" y="1819635"/>
                <a:ext cx="25351" cy="34032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78" extrusionOk="0">
                    <a:moveTo>
                      <a:pt x="489" y="0"/>
                    </a:moveTo>
                    <a:cubicBezTo>
                      <a:pt x="234" y="0"/>
                      <a:pt x="1" y="207"/>
                      <a:pt x="1" y="514"/>
                    </a:cubicBezTo>
                    <a:lnTo>
                      <a:pt x="1" y="5284"/>
                    </a:lnTo>
                    <a:cubicBezTo>
                      <a:pt x="1" y="5574"/>
                      <a:pt x="229" y="5777"/>
                      <a:pt x="482" y="5777"/>
                    </a:cubicBezTo>
                    <a:cubicBezTo>
                      <a:pt x="577" y="5777"/>
                      <a:pt x="676" y="5748"/>
                      <a:pt x="768" y="5684"/>
                    </a:cubicBezTo>
                    <a:lnTo>
                      <a:pt x="4003" y="3382"/>
                    </a:lnTo>
                    <a:cubicBezTo>
                      <a:pt x="4304" y="3182"/>
                      <a:pt x="4304" y="2782"/>
                      <a:pt x="4037" y="2582"/>
                    </a:cubicBezTo>
                    <a:lnTo>
                      <a:pt x="801" y="113"/>
                    </a:lnTo>
                    <a:cubicBezTo>
                      <a:pt x="704" y="35"/>
                      <a:pt x="595" y="0"/>
                      <a:pt x="4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" name="Google Shape;8279;p57">
              <a:extLst>
                <a:ext uri="{FF2B5EF4-FFF2-40B4-BE49-F238E27FC236}">
                  <a16:creationId xmlns:a16="http://schemas.microsoft.com/office/drawing/2014/main" id="{3315B4DB-7A55-A4FD-20E3-E786A8EB94AA}"/>
                </a:ext>
              </a:extLst>
            </p:cNvPr>
            <p:cNvGrpSpPr/>
            <p:nvPr/>
          </p:nvGrpSpPr>
          <p:grpSpPr>
            <a:xfrm>
              <a:off x="1284600" y="2158167"/>
              <a:ext cx="495923" cy="310517"/>
              <a:chOff x="1284601" y="2158168"/>
              <a:chExt cx="495923" cy="310517"/>
            </a:xfrm>
          </p:grpSpPr>
          <p:sp>
            <p:nvSpPr>
              <p:cNvPr id="146" name="Google Shape;8280;p57">
                <a:extLst>
                  <a:ext uri="{FF2B5EF4-FFF2-40B4-BE49-F238E27FC236}">
                    <a16:creationId xmlns:a16="http://schemas.microsoft.com/office/drawing/2014/main" id="{BDA1DC7E-A27D-4C89-8729-56CD1195530E}"/>
                  </a:ext>
                </a:extLst>
              </p:cNvPr>
              <p:cNvSpPr/>
              <p:nvPr/>
            </p:nvSpPr>
            <p:spPr>
              <a:xfrm>
                <a:off x="1284601" y="2265773"/>
                <a:ext cx="93683" cy="93836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" name="Google Shape;8281;p57">
                <a:extLst>
                  <a:ext uri="{FF2B5EF4-FFF2-40B4-BE49-F238E27FC236}">
                    <a16:creationId xmlns:a16="http://schemas.microsoft.com/office/drawing/2014/main" id="{33AFD2A9-9479-89E1-0D3F-6A15B9F47894}"/>
                  </a:ext>
                </a:extLst>
              </p:cNvPr>
              <p:cNvGrpSpPr/>
              <p:nvPr/>
            </p:nvGrpSpPr>
            <p:grpSpPr>
              <a:xfrm>
                <a:off x="1507666" y="2158168"/>
                <a:ext cx="272858" cy="310517"/>
                <a:chOff x="1507666" y="2158168"/>
                <a:chExt cx="272858" cy="310517"/>
              </a:xfrm>
            </p:grpSpPr>
            <p:grpSp>
              <p:nvGrpSpPr>
                <p:cNvPr id="148" name="Google Shape;8282;p57">
                  <a:extLst>
                    <a:ext uri="{FF2B5EF4-FFF2-40B4-BE49-F238E27FC236}">
                      <a16:creationId xmlns:a16="http://schemas.microsoft.com/office/drawing/2014/main" id="{FAE5E9DE-1C07-93D3-D7A1-5B49A289DBBE}"/>
                    </a:ext>
                  </a:extLst>
                </p:cNvPr>
                <p:cNvGrpSpPr/>
                <p:nvPr/>
              </p:nvGrpSpPr>
              <p:grpSpPr>
                <a:xfrm>
                  <a:off x="1507666" y="2176104"/>
                  <a:ext cx="166395" cy="273149"/>
                  <a:chOff x="1507666" y="2176104"/>
                  <a:chExt cx="166395" cy="273149"/>
                </a:xfrm>
              </p:grpSpPr>
              <p:sp>
                <p:nvSpPr>
                  <p:cNvPr id="151" name="Google Shape;8283;p57">
                    <a:extLst>
                      <a:ext uri="{FF2B5EF4-FFF2-40B4-BE49-F238E27FC236}">
                        <a16:creationId xmlns:a16="http://schemas.microsoft.com/office/drawing/2014/main" id="{00615F8A-5EB8-EB7A-4097-BC58F2297981}"/>
                      </a:ext>
                    </a:extLst>
                  </p:cNvPr>
                  <p:cNvSpPr/>
                  <p:nvPr/>
                </p:nvSpPr>
                <p:spPr>
                  <a:xfrm>
                    <a:off x="1512966" y="2312791"/>
                    <a:ext cx="75451" cy="660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" name="Google Shape;8284;p57">
                    <a:extLst>
                      <a:ext uri="{FF2B5EF4-FFF2-40B4-BE49-F238E27FC236}">
                        <a16:creationId xmlns:a16="http://schemas.microsoft.com/office/drawing/2014/main" id="{F5326A2A-8E3A-DB96-F784-BE0B6AB86F4F}"/>
                      </a:ext>
                    </a:extLst>
                  </p:cNvPr>
                  <p:cNvSpPr/>
                  <p:nvPr/>
                </p:nvSpPr>
                <p:spPr>
                  <a:xfrm>
                    <a:off x="1588205" y="2193153"/>
                    <a:ext cx="72901" cy="540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9174"/>
                        </a:moveTo>
                        <a:cubicBezTo>
                          <a:pt x="1635" y="3870"/>
                          <a:pt x="6539" y="0"/>
                          <a:pt x="12376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8285;p57">
                    <a:extLst>
                      <a:ext uri="{FF2B5EF4-FFF2-40B4-BE49-F238E27FC236}">
                        <a16:creationId xmlns:a16="http://schemas.microsoft.com/office/drawing/2014/main" id="{715DA40F-693B-9E0B-CFA7-9FF25941E61A}"/>
                      </a:ext>
                    </a:extLst>
                  </p:cNvPr>
                  <p:cNvSpPr/>
                  <p:nvPr/>
                </p:nvSpPr>
                <p:spPr>
                  <a:xfrm>
                    <a:off x="1588205" y="2378202"/>
                    <a:ext cx="72901" cy="54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5" fill="none" extrusionOk="0">
                        <a:moveTo>
                          <a:pt x="1" y="1"/>
                        </a:moveTo>
                        <a:cubicBezTo>
                          <a:pt x="1635" y="5305"/>
                          <a:pt x="6539" y="9174"/>
                          <a:pt x="12376" y="9174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8286;p57">
                    <a:extLst>
                      <a:ext uri="{FF2B5EF4-FFF2-40B4-BE49-F238E27FC236}">
                        <a16:creationId xmlns:a16="http://schemas.microsoft.com/office/drawing/2014/main" id="{952BE1FF-125D-CA10-A62E-07EB2E0DB496}"/>
                      </a:ext>
                    </a:extLst>
                  </p:cNvPr>
                  <p:cNvSpPr/>
                  <p:nvPr/>
                </p:nvSpPr>
                <p:spPr>
                  <a:xfrm>
                    <a:off x="1512966" y="2246980"/>
                    <a:ext cx="75451" cy="658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75" fill="none" extrusionOk="0">
                        <a:moveTo>
                          <a:pt x="1" y="11175"/>
                        </a:moveTo>
                        <a:cubicBezTo>
                          <a:pt x="6539" y="11175"/>
                          <a:pt x="10275" y="7105"/>
                          <a:pt x="12810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8287;p57">
                    <a:extLst>
                      <a:ext uri="{FF2B5EF4-FFF2-40B4-BE49-F238E27FC236}">
                        <a16:creationId xmlns:a16="http://schemas.microsoft.com/office/drawing/2014/main" id="{A27C5689-55CC-7DC8-2F17-2FB696167C48}"/>
                      </a:ext>
                    </a:extLst>
                  </p:cNvPr>
                  <p:cNvSpPr/>
                  <p:nvPr/>
                </p:nvSpPr>
                <p:spPr>
                  <a:xfrm>
                    <a:off x="1507666" y="2294782"/>
                    <a:ext cx="37926" cy="358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082" extrusionOk="0">
                        <a:moveTo>
                          <a:pt x="3241" y="0"/>
                        </a:moveTo>
                        <a:cubicBezTo>
                          <a:pt x="3118" y="0"/>
                          <a:pt x="2994" y="8"/>
                          <a:pt x="2869" y="23"/>
                        </a:cubicBezTo>
                        <a:cubicBezTo>
                          <a:pt x="1168" y="223"/>
                          <a:pt x="0" y="1724"/>
                          <a:pt x="200" y="3392"/>
                        </a:cubicBezTo>
                        <a:cubicBezTo>
                          <a:pt x="386" y="4937"/>
                          <a:pt x="1717" y="6082"/>
                          <a:pt x="3239" y="6082"/>
                        </a:cubicBezTo>
                        <a:cubicBezTo>
                          <a:pt x="3359" y="6082"/>
                          <a:pt x="3481" y="6075"/>
                          <a:pt x="3603" y="6060"/>
                        </a:cubicBezTo>
                        <a:cubicBezTo>
                          <a:pt x="5271" y="5860"/>
                          <a:pt x="6438" y="4326"/>
                          <a:pt x="6238" y="2658"/>
                        </a:cubicBezTo>
                        <a:cubicBezTo>
                          <a:pt x="6053" y="1115"/>
                          <a:pt x="4754" y="0"/>
                          <a:pt x="324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8288;p57">
                    <a:extLst>
                      <a:ext uri="{FF2B5EF4-FFF2-40B4-BE49-F238E27FC236}">
                        <a16:creationId xmlns:a16="http://schemas.microsoft.com/office/drawing/2014/main" id="{38F1DA92-9FDF-F70B-E006-5C2C0778CAD7}"/>
                      </a:ext>
                    </a:extLst>
                  </p:cNvPr>
                  <p:cNvSpPr/>
                  <p:nvPr/>
                </p:nvSpPr>
                <p:spPr>
                  <a:xfrm>
                    <a:off x="1648710" y="2415180"/>
                    <a:ext cx="25351" cy="340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85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4"/>
                        </a:lnTo>
                        <a:cubicBezTo>
                          <a:pt x="1" y="5561"/>
                          <a:pt x="240" y="5784"/>
                          <a:pt x="499" y="5784"/>
                        </a:cubicBezTo>
                        <a:cubicBezTo>
                          <a:pt x="589" y="5784"/>
                          <a:pt x="682" y="5757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5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8289;p57">
                    <a:extLst>
                      <a:ext uri="{FF2B5EF4-FFF2-40B4-BE49-F238E27FC236}">
                        <a16:creationId xmlns:a16="http://schemas.microsoft.com/office/drawing/2014/main" id="{A48F27FC-FE80-4F13-EC41-C96DE3622C2E}"/>
                      </a:ext>
                    </a:extLst>
                  </p:cNvPr>
                  <p:cNvSpPr/>
                  <p:nvPr/>
                </p:nvSpPr>
                <p:spPr>
                  <a:xfrm>
                    <a:off x="1648710" y="2176104"/>
                    <a:ext cx="25351" cy="341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90" extrusionOk="0">
                        <a:moveTo>
                          <a:pt x="509" y="1"/>
                        </a:moveTo>
                        <a:cubicBezTo>
                          <a:pt x="247" y="1"/>
                          <a:pt x="1" y="203"/>
                          <a:pt x="1" y="494"/>
                        </a:cubicBezTo>
                        <a:lnTo>
                          <a:pt x="1" y="5264"/>
                        </a:lnTo>
                        <a:cubicBezTo>
                          <a:pt x="1" y="5580"/>
                          <a:pt x="231" y="5790"/>
                          <a:pt x="485" y="5790"/>
                        </a:cubicBezTo>
                        <a:cubicBezTo>
                          <a:pt x="580" y="5790"/>
                          <a:pt x="677" y="5761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6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1"/>
                          <a:pt x="50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49" name="Google Shape;8290;p57">
                  <a:extLst>
                    <a:ext uri="{FF2B5EF4-FFF2-40B4-BE49-F238E27FC236}">
                      <a16:creationId xmlns:a16="http://schemas.microsoft.com/office/drawing/2014/main" id="{6FE01AD2-3B7F-6B82-2B94-28DC8835B332}"/>
                    </a:ext>
                  </a:extLst>
                </p:cNvPr>
                <p:cNvSpPr/>
                <p:nvPr/>
              </p:nvSpPr>
              <p:spPr>
                <a:xfrm>
                  <a:off x="1707626" y="2395718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9E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8291;p57">
                  <a:extLst>
                    <a:ext uri="{FF2B5EF4-FFF2-40B4-BE49-F238E27FC236}">
                      <a16:creationId xmlns:a16="http://schemas.microsoft.com/office/drawing/2014/main" id="{9958B53B-EDF0-A293-3864-91C0327CEB0C}"/>
                    </a:ext>
                  </a:extLst>
                </p:cNvPr>
                <p:cNvSpPr/>
                <p:nvPr/>
              </p:nvSpPr>
              <p:spPr>
                <a:xfrm>
                  <a:off x="1707626" y="2158168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9E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3" name="Google Shape;8292;p57">
              <a:extLst>
                <a:ext uri="{FF2B5EF4-FFF2-40B4-BE49-F238E27FC236}">
                  <a16:creationId xmlns:a16="http://schemas.microsoft.com/office/drawing/2014/main" id="{17C1AB20-6E31-29F1-4CC0-4CA5ED447937}"/>
                </a:ext>
              </a:extLst>
            </p:cNvPr>
            <p:cNvGrpSpPr/>
            <p:nvPr/>
          </p:nvGrpSpPr>
          <p:grpSpPr>
            <a:xfrm>
              <a:off x="1284601" y="1681380"/>
              <a:ext cx="495923" cy="310517"/>
              <a:chOff x="1284601" y="1681380"/>
              <a:chExt cx="495923" cy="310517"/>
            </a:xfrm>
          </p:grpSpPr>
          <p:sp>
            <p:nvSpPr>
              <p:cNvPr id="134" name="Google Shape;8293;p57">
                <a:extLst>
                  <a:ext uri="{FF2B5EF4-FFF2-40B4-BE49-F238E27FC236}">
                    <a16:creationId xmlns:a16="http://schemas.microsoft.com/office/drawing/2014/main" id="{5515DA3D-6FA5-C72F-17D3-984D63997005}"/>
                  </a:ext>
                </a:extLst>
              </p:cNvPr>
              <p:cNvSpPr/>
              <p:nvPr/>
            </p:nvSpPr>
            <p:spPr>
              <a:xfrm>
                <a:off x="1284601" y="1789723"/>
                <a:ext cx="93683" cy="93836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5" name="Google Shape;8294;p57">
                <a:extLst>
                  <a:ext uri="{FF2B5EF4-FFF2-40B4-BE49-F238E27FC236}">
                    <a16:creationId xmlns:a16="http://schemas.microsoft.com/office/drawing/2014/main" id="{E7833A9B-3320-F971-A99F-D874C5DA6F52}"/>
                  </a:ext>
                </a:extLst>
              </p:cNvPr>
              <p:cNvGrpSpPr/>
              <p:nvPr/>
            </p:nvGrpSpPr>
            <p:grpSpPr>
              <a:xfrm>
                <a:off x="1507666" y="1681380"/>
                <a:ext cx="272858" cy="310517"/>
                <a:chOff x="1507665" y="1681380"/>
                <a:chExt cx="272859" cy="310510"/>
              </a:xfrm>
            </p:grpSpPr>
            <p:grpSp>
              <p:nvGrpSpPr>
                <p:cNvPr id="136" name="Google Shape;8295;p57">
                  <a:extLst>
                    <a:ext uri="{FF2B5EF4-FFF2-40B4-BE49-F238E27FC236}">
                      <a16:creationId xmlns:a16="http://schemas.microsoft.com/office/drawing/2014/main" id="{DB5C7205-4AC6-E29A-D6A3-9F76A7852880}"/>
                    </a:ext>
                  </a:extLst>
                </p:cNvPr>
                <p:cNvGrpSpPr/>
                <p:nvPr/>
              </p:nvGrpSpPr>
              <p:grpSpPr>
                <a:xfrm>
                  <a:off x="1507665" y="1700114"/>
                  <a:ext cx="166395" cy="272983"/>
                  <a:chOff x="1507666" y="1700120"/>
                  <a:chExt cx="166395" cy="272984"/>
                </a:xfrm>
              </p:grpSpPr>
              <p:sp>
                <p:nvSpPr>
                  <p:cNvPr id="139" name="Google Shape;8296;p57">
                    <a:extLst>
                      <a:ext uri="{FF2B5EF4-FFF2-40B4-BE49-F238E27FC236}">
                        <a16:creationId xmlns:a16="http://schemas.microsoft.com/office/drawing/2014/main" id="{C89D454E-E73D-014A-0B13-34FFF01196D1}"/>
                      </a:ext>
                    </a:extLst>
                  </p:cNvPr>
                  <p:cNvSpPr/>
                  <p:nvPr/>
                </p:nvSpPr>
                <p:spPr>
                  <a:xfrm>
                    <a:off x="1512966" y="1836607"/>
                    <a:ext cx="75451" cy="660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" name="Google Shape;8297;p57">
                    <a:extLst>
                      <a:ext uri="{FF2B5EF4-FFF2-40B4-BE49-F238E27FC236}">
                        <a16:creationId xmlns:a16="http://schemas.microsoft.com/office/drawing/2014/main" id="{0469B869-A40B-7C16-0CA7-1FE3F7CABAF2}"/>
                      </a:ext>
                    </a:extLst>
                  </p:cNvPr>
                  <p:cNvSpPr/>
                  <p:nvPr/>
                </p:nvSpPr>
                <p:spPr>
                  <a:xfrm>
                    <a:off x="1588205" y="1716969"/>
                    <a:ext cx="72901" cy="542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208" fill="none" extrusionOk="0">
                        <a:moveTo>
                          <a:pt x="1" y="9207"/>
                        </a:moveTo>
                        <a:cubicBezTo>
                          <a:pt x="1635" y="3870"/>
                          <a:pt x="6539" y="1"/>
                          <a:pt x="12376" y="1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" name="Google Shape;8298;p57">
                    <a:extLst>
                      <a:ext uri="{FF2B5EF4-FFF2-40B4-BE49-F238E27FC236}">
                        <a16:creationId xmlns:a16="http://schemas.microsoft.com/office/drawing/2014/main" id="{2E2A14A4-107D-0BDD-8FA8-9A034289D634}"/>
                      </a:ext>
                    </a:extLst>
                  </p:cNvPr>
                  <p:cNvSpPr/>
                  <p:nvPr/>
                </p:nvSpPr>
                <p:spPr>
                  <a:xfrm>
                    <a:off x="1588205" y="1902024"/>
                    <a:ext cx="72901" cy="540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0"/>
                        </a:moveTo>
                        <a:cubicBezTo>
                          <a:pt x="1635" y="5304"/>
                          <a:pt x="6539" y="9173"/>
                          <a:pt x="12376" y="9173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" name="Google Shape;8299;p57">
                    <a:extLst>
                      <a:ext uri="{FF2B5EF4-FFF2-40B4-BE49-F238E27FC236}">
                        <a16:creationId xmlns:a16="http://schemas.microsoft.com/office/drawing/2014/main" id="{55B1185A-4C7C-72AE-8F9A-AADD4D72FCD2}"/>
                      </a:ext>
                    </a:extLst>
                  </p:cNvPr>
                  <p:cNvSpPr/>
                  <p:nvPr/>
                </p:nvSpPr>
                <p:spPr>
                  <a:xfrm>
                    <a:off x="1512966" y="1770990"/>
                    <a:ext cx="75451" cy="65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43" fill="none" extrusionOk="0">
                        <a:moveTo>
                          <a:pt x="1" y="11142"/>
                        </a:moveTo>
                        <a:cubicBezTo>
                          <a:pt x="6539" y="11142"/>
                          <a:pt x="10275" y="7106"/>
                          <a:pt x="12810" y="1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" name="Google Shape;8300;p57">
                    <a:extLst>
                      <a:ext uri="{FF2B5EF4-FFF2-40B4-BE49-F238E27FC236}">
                        <a16:creationId xmlns:a16="http://schemas.microsoft.com/office/drawing/2014/main" id="{55246DF6-BAA7-93B2-9F78-91080A43A012}"/>
                      </a:ext>
                    </a:extLst>
                  </p:cNvPr>
                  <p:cNvSpPr/>
                  <p:nvPr/>
                </p:nvSpPr>
                <p:spPr>
                  <a:xfrm>
                    <a:off x="1507666" y="1818598"/>
                    <a:ext cx="37926" cy="360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116" extrusionOk="0">
                        <a:moveTo>
                          <a:pt x="3199" y="1"/>
                        </a:moveTo>
                        <a:cubicBezTo>
                          <a:pt x="3079" y="1"/>
                          <a:pt x="2958" y="8"/>
                          <a:pt x="2835" y="23"/>
                        </a:cubicBezTo>
                        <a:cubicBezTo>
                          <a:pt x="1168" y="256"/>
                          <a:pt x="0" y="1757"/>
                          <a:pt x="200" y="3425"/>
                        </a:cubicBezTo>
                        <a:cubicBezTo>
                          <a:pt x="386" y="4971"/>
                          <a:pt x="1717" y="6115"/>
                          <a:pt x="3239" y="6115"/>
                        </a:cubicBezTo>
                        <a:cubicBezTo>
                          <a:pt x="3359" y="6115"/>
                          <a:pt x="3481" y="6108"/>
                          <a:pt x="3603" y="6094"/>
                        </a:cubicBezTo>
                        <a:cubicBezTo>
                          <a:pt x="5271" y="5860"/>
                          <a:pt x="6438" y="4359"/>
                          <a:pt x="6238" y="2691"/>
                        </a:cubicBezTo>
                        <a:cubicBezTo>
                          <a:pt x="6052" y="1145"/>
                          <a:pt x="4721" y="1"/>
                          <a:pt x="319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" name="Google Shape;8301;p57">
                    <a:extLst>
                      <a:ext uri="{FF2B5EF4-FFF2-40B4-BE49-F238E27FC236}">
                        <a16:creationId xmlns:a16="http://schemas.microsoft.com/office/drawing/2014/main" id="{EE868FD9-D232-8B1B-B50F-94D39D759AB9}"/>
                      </a:ext>
                    </a:extLst>
                  </p:cNvPr>
                  <p:cNvSpPr/>
                  <p:nvPr/>
                </p:nvSpPr>
                <p:spPr>
                  <a:xfrm>
                    <a:off x="1648710" y="1939072"/>
                    <a:ext cx="25351" cy="340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78" extrusionOk="0">
                        <a:moveTo>
                          <a:pt x="489" y="0"/>
                        </a:moveTo>
                        <a:cubicBezTo>
                          <a:pt x="234" y="0"/>
                          <a:pt x="1" y="207"/>
                          <a:pt x="1" y="514"/>
                        </a:cubicBezTo>
                        <a:lnTo>
                          <a:pt x="1" y="5284"/>
                        </a:lnTo>
                        <a:cubicBezTo>
                          <a:pt x="1" y="5575"/>
                          <a:pt x="229" y="5777"/>
                          <a:pt x="482" y="5777"/>
                        </a:cubicBezTo>
                        <a:cubicBezTo>
                          <a:pt x="577" y="5777"/>
                          <a:pt x="676" y="5748"/>
                          <a:pt x="768" y="5684"/>
                        </a:cubicBezTo>
                        <a:lnTo>
                          <a:pt x="4037" y="3383"/>
                        </a:lnTo>
                        <a:cubicBezTo>
                          <a:pt x="4304" y="3183"/>
                          <a:pt x="4304" y="2782"/>
                          <a:pt x="4037" y="2582"/>
                        </a:cubicBezTo>
                        <a:lnTo>
                          <a:pt x="801" y="114"/>
                        </a:lnTo>
                        <a:cubicBezTo>
                          <a:pt x="704" y="36"/>
                          <a:pt x="595" y="0"/>
                          <a:pt x="48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" name="Google Shape;8302;p57">
                    <a:extLst>
                      <a:ext uri="{FF2B5EF4-FFF2-40B4-BE49-F238E27FC236}">
                        <a16:creationId xmlns:a16="http://schemas.microsoft.com/office/drawing/2014/main" id="{31B82C4C-6930-29A9-02C6-0052070E16B0}"/>
                      </a:ext>
                    </a:extLst>
                  </p:cNvPr>
                  <p:cNvSpPr/>
                  <p:nvPr/>
                </p:nvSpPr>
                <p:spPr>
                  <a:xfrm>
                    <a:off x="1648710" y="1700120"/>
                    <a:ext cx="25351" cy="33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57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3"/>
                        </a:lnTo>
                        <a:cubicBezTo>
                          <a:pt x="1" y="5554"/>
                          <a:pt x="229" y="5757"/>
                          <a:pt x="482" y="5757"/>
                        </a:cubicBezTo>
                        <a:cubicBezTo>
                          <a:pt x="577" y="5757"/>
                          <a:pt x="676" y="5728"/>
                          <a:pt x="768" y="5664"/>
                        </a:cubicBezTo>
                        <a:lnTo>
                          <a:pt x="4037" y="3395"/>
                        </a:lnTo>
                        <a:cubicBezTo>
                          <a:pt x="4304" y="3195"/>
                          <a:pt x="4304" y="2795"/>
                          <a:pt x="4037" y="2561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7" name="Google Shape;8303;p57">
                  <a:extLst>
                    <a:ext uri="{FF2B5EF4-FFF2-40B4-BE49-F238E27FC236}">
                      <a16:creationId xmlns:a16="http://schemas.microsoft.com/office/drawing/2014/main" id="{8F166AAB-2CA7-9294-C795-41970078B49C}"/>
                    </a:ext>
                  </a:extLst>
                </p:cNvPr>
                <p:cNvSpPr/>
                <p:nvPr/>
              </p:nvSpPr>
              <p:spPr>
                <a:xfrm>
                  <a:off x="1707623" y="1918923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9E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8304;p57">
                  <a:extLst>
                    <a:ext uri="{FF2B5EF4-FFF2-40B4-BE49-F238E27FC236}">
                      <a16:creationId xmlns:a16="http://schemas.microsoft.com/office/drawing/2014/main" id="{345AA303-1FE4-2899-899B-8AF857025D4B}"/>
                    </a:ext>
                  </a:extLst>
                </p:cNvPr>
                <p:cNvSpPr/>
                <p:nvPr/>
              </p:nvSpPr>
              <p:spPr>
                <a:xfrm>
                  <a:off x="1707626" y="1681380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9E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9" name="Google Shape;187;p30">
            <a:extLst>
              <a:ext uri="{FF2B5EF4-FFF2-40B4-BE49-F238E27FC236}">
                <a16:creationId xmlns:a16="http://schemas.microsoft.com/office/drawing/2014/main" id="{03C9FCF6-D1CE-FC47-E606-97C6AE6D7C8C}"/>
              </a:ext>
            </a:extLst>
          </p:cNvPr>
          <p:cNvSpPr/>
          <p:nvPr/>
        </p:nvSpPr>
        <p:spPr>
          <a:xfrm>
            <a:off x="6566765" y="1539672"/>
            <a:ext cx="1203278" cy="120327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70" name="Google Shape;159;p27">
            <a:extLst>
              <a:ext uri="{FF2B5EF4-FFF2-40B4-BE49-F238E27FC236}">
                <a16:creationId xmlns:a16="http://schemas.microsoft.com/office/drawing/2014/main" id="{77BF141E-3E92-6725-7CD9-A9AF1464E9D7}"/>
              </a:ext>
            </a:extLst>
          </p:cNvPr>
          <p:cNvCxnSpPr>
            <a:cxnSpLocks/>
          </p:cNvCxnSpPr>
          <p:nvPr/>
        </p:nvCxnSpPr>
        <p:spPr>
          <a:xfrm flipH="1">
            <a:off x="6566765" y="628589"/>
            <a:ext cx="1715878" cy="2564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1" name="Google Shape;160;p27">
            <a:extLst>
              <a:ext uri="{FF2B5EF4-FFF2-40B4-BE49-F238E27FC236}">
                <a16:creationId xmlns:a16="http://schemas.microsoft.com/office/drawing/2014/main" id="{983DC2FF-EAD3-00A8-06B8-FB4F21FCDC5C}"/>
              </a:ext>
            </a:extLst>
          </p:cNvPr>
          <p:cNvGrpSpPr/>
          <p:nvPr/>
        </p:nvGrpSpPr>
        <p:grpSpPr>
          <a:xfrm>
            <a:off x="8383227" y="547122"/>
            <a:ext cx="140786" cy="140786"/>
            <a:chOff x="6658575" y="1565525"/>
            <a:chExt cx="641100" cy="641100"/>
          </a:xfrm>
        </p:grpSpPr>
        <p:cxnSp>
          <p:nvCxnSpPr>
            <p:cNvPr id="172" name="Google Shape;161;p27">
              <a:extLst>
                <a:ext uri="{FF2B5EF4-FFF2-40B4-BE49-F238E27FC236}">
                  <a16:creationId xmlns:a16="http://schemas.microsoft.com/office/drawing/2014/main" id="{632C0319-646E-84E8-4A59-30E8FF3D8BC1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" name="Google Shape;162;p27">
              <a:extLst>
                <a:ext uri="{FF2B5EF4-FFF2-40B4-BE49-F238E27FC236}">
                  <a16:creationId xmlns:a16="http://schemas.microsoft.com/office/drawing/2014/main" id="{607C3EB9-2FCA-5EFB-F8C9-02BB046CE94C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6" name="TextBox 175">
            <a:extLst>
              <a:ext uri="{FF2B5EF4-FFF2-40B4-BE49-F238E27FC236}">
                <a16:creationId xmlns:a16="http://schemas.microsoft.com/office/drawing/2014/main" id="{193BDE1E-D70C-25A5-1A1D-D126C2678AF3}"/>
              </a:ext>
            </a:extLst>
          </p:cNvPr>
          <p:cNvSpPr txBox="1"/>
          <p:nvPr/>
        </p:nvSpPr>
        <p:spPr>
          <a:xfrm>
            <a:off x="6807846" y="325991"/>
            <a:ext cx="9621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Barlow ExtraBold" panose="00000900000000000000" pitchFamily="2" charset="0"/>
              </a:rPr>
              <a:t>Isaiah</a:t>
            </a:r>
          </a:p>
        </p:txBody>
      </p:sp>
      <p:pic>
        <p:nvPicPr>
          <p:cNvPr id="1028" name="Picture 4" descr="R (programming language) - Wikipedia">
            <a:extLst>
              <a:ext uri="{FF2B5EF4-FFF2-40B4-BE49-F238E27FC236}">
                <a16:creationId xmlns:a16="http://schemas.microsoft.com/office/drawing/2014/main" id="{26FDB3B0-9FE8-121A-EDE7-AF7552587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700" y="1729154"/>
            <a:ext cx="1031479" cy="79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" name="Arrow: Right 265">
            <a:extLst>
              <a:ext uri="{FF2B5EF4-FFF2-40B4-BE49-F238E27FC236}">
                <a16:creationId xmlns:a16="http://schemas.microsoft.com/office/drawing/2014/main" id="{0A60894B-B1DE-66FC-0F70-B81251768D48}"/>
              </a:ext>
            </a:extLst>
          </p:cNvPr>
          <p:cNvSpPr/>
          <p:nvPr/>
        </p:nvSpPr>
        <p:spPr>
          <a:xfrm>
            <a:off x="2743020" y="190471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Arrow: Right 266">
            <a:extLst>
              <a:ext uri="{FF2B5EF4-FFF2-40B4-BE49-F238E27FC236}">
                <a16:creationId xmlns:a16="http://schemas.microsoft.com/office/drawing/2014/main" id="{D665A710-DCC9-4330-816B-F1C1AD58B68D}"/>
              </a:ext>
            </a:extLst>
          </p:cNvPr>
          <p:cNvSpPr/>
          <p:nvPr/>
        </p:nvSpPr>
        <p:spPr>
          <a:xfrm>
            <a:off x="5371250" y="188959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0F1F2D19-CA60-453D-367A-5FE170AEA64A}"/>
              </a:ext>
            </a:extLst>
          </p:cNvPr>
          <p:cNvGrpSpPr/>
          <p:nvPr/>
        </p:nvGrpSpPr>
        <p:grpSpPr>
          <a:xfrm>
            <a:off x="3921398" y="1517531"/>
            <a:ext cx="1232745" cy="1203278"/>
            <a:chOff x="3921398" y="1517531"/>
            <a:chExt cx="1232745" cy="1203278"/>
          </a:xfrm>
        </p:grpSpPr>
        <p:sp>
          <p:nvSpPr>
            <p:cNvPr id="168" name="Google Shape;187;p30">
              <a:extLst>
                <a:ext uri="{FF2B5EF4-FFF2-40B4-BE49-F238E27FC236}">
                  <a16:creationId xmlns:a16="http://schemas.microsoft.com/office/drawing/2014/main" id="{99806890-E2CA-952D-7B43-0A19E7B6DBB7}"/>
                </a:ext>
              </a:extLst>
            </p:cNvPr>
            <p:cNvSpPr/>
            <p:nvPr/>
          </p:nvSpPr>
          <p:spPr>
            <a:xfrm>
              <a:off x="3921398" y="1517531"/>
              <a:ext cx="1232745" cy="120327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" name="Google Shape;8133;p57">
              <a:extLst>
                <a:ext uri="{FF2B5EF4-FFF2-40B4-BE49-F238E27FC236}">
                  <a16:creationId xmlns:a16="http://schemas.microsoft.com/office/drawing/2014/main" id="{0E6AD064-18CC-6D41-A3ED-9B5B5D29216F}"/>
                </a:ext>
              </a:extLst>
            </p:cNvPr>
            <p:cNvGrpSpPr/>
            <p:nvPr/>
          </p:nvGrpSpPr>
          <p:grpSpPr>
            <a:xfrm>
              <a:off x="3942220" y="1846903"/>
              <a:ext cx="1190087" cy="593800"/>
              <a:chOff x="834100" y="3642869"/>
              <a:chExt cx="1259483" cy="628426"/>
            </a:xfrm>
          </p:grpSpPr>
          <p:sp>
            <p:nvSpPr>
              <p:cNvPr id="31" name="Google Shape;8134;p57">
                <a:extLst>
                  <a:ext uri="{FF2B5EF4-FFF2-40B4-BE49-F238E27FC236}">
                    <a16:creationId xmlns:a16="http://schemas.microsoft.com/office/drawing/2014/main" id="{2F4B7331-26B3-7CD7-DF51-08E8EF042D25}"/>
                  </a:ext>
                </a:extLst>
              </p:cNvPr>
              <p:cNvSpPr/>
              <p:nvPr/>
            </p:nvSpPr>
            <p:spPr>
              <a:xfrm>
                <a:off x="1557115" y="4061516"/>
                <a:ext cx="127079" cy="163426"/>
              </a:xfrm>
              <a:custGeom>
                <a:avLst/>
                <a:gdLst/>
                <a:ahLst/>
                <a:cxnLst/>
                <a:rect l="l" t="t" r="r" b="b"/>
                <a:pathLst>
                  <a:path w="28816" h="37079" fill="none" extrusionOk="0">
                    <a:moveTo>
                      <a:pt x="28815" y="37078"/>
                    </a:moveTo>
                    <a:lnTo>
                      <a:pt x="17922" y="37078"/>
                    </a:lnTo>
                    <a:cubicBezTo>
                      <a:pt x="14829" y="37078"/>
                      <a:pt x="14212" y="33613"/>
                      <a:pt x="14212" y="33613"/>
                    </a:cubicBezTo>
                    <a:lnTo>
                      <a:pt x="14212" y="10631"/>
                    </a:lnTo>
                    <a:lnTo>
                      <a:pt x="0" y="10631"/>
                    </a:ln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8135;p57">
                <a:extLst>
                  <a:ext uri="{FF2B5EF4-FFF2-40B4-BE49-F238E27FC236}">
                    <a16:creationId xmlns:a16="http://schemas.microsoft.com/office/drawing/2014/main" id="{D4F61097-521D-85DF-82E1-C310B2F2F318}"/>
                  </a:ext>
                </a:extLst>
              </p:cNvPr>
              <p:cNvSpPr/>
              <p:nvPr/>
            </p:nvSpPr>
            <p:spPr>
              <a:xfrm>
                <a:off x="1847875" y="4224937"/>
                <a:ext cx="161119" cy="4"/>
              </a:xfrm>
              <a:custGeom>
                <a:avLst/>
                <a:gdLst/>
                <a:ahLst/>
                <a:cxnLst/>
                <a:rect l="l" t="t" r="r" b="b"/>
                <a:pathLst>
                  <a:path w="36535" h="1" fill="none" extrusionOk="0">
                    <a:moveTo>
                      <a:pt x="1" y="0"/>
                    </a:moveTo>
                    <a:lnTo>
                      <a:pt x="36535" y="0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8136;p57">
                <a:extLst>
                  <a:ext uri="{FF2B5EF4-FFF2-40B4-BE49-F238E27FC236}">
                    <a16:creationId xmlns:a16="http://schemas.microsoft.com/office/drawing/2014/main" id="{6E56E024-DEE8-BCBB-68B8-65973B29252B}"/>
                  </a:ext>
                </a:extLst>
              </p:cNvPr>
              <p:cNvSpPr/>
              <p:nvPr/>
            </p:nvSpPr>
            <p:spPr>
              <a:xfrm>
                <a:off x="1684189" y="4176763"/>
                <a:ext cx="163690" cy="94532"/>
              </a:xfrm>
              <a:custGeom>
                <a:avLst/>
                <a:gdLst/>
                <a:ahLst/>
                <a:cxnLst/>
                <a:rect l="l" t="t" r="r" b="b"/>
                <a:pathLst>
                  <a:path w="37118" h="21448" extrusionOk="0">
                    <a:moveTo>
                      <a:pt x="4950" y="1"/>
                    </a:moveTo>
                    <a:cubicBezTo>
                      <a:pt x="2218" y="1"/>
                      <a:pt x="0" y="2679"/>
                      <a:pt x="0" y="5984"/>
                    </a:cubicBezTo>
                    <a:lnTo>
                      <a:pt x="0" y="15461"/>
                    </a:lnTo>
                    <a:cubicBezTo>
                      <a:pt x="0" y="18766"/>
                      <a:pt x="2218" y="21447"/>
                      <a:pt x="4950" y="21447"/>
                    </a:cubicBezTo>
                    <a:lnTo>
                      <a:pt x="32168" y="21447"/>
                    </a:lnTo>
                    <a:cubicBezTo>
                      <a:pt x="34904" y="21447"/>
                      <a:pt x="37118" y="18766"/>
                      <a:pt x="37118" y="15461"/>
                    </a:cubicBezTo>
                    <a:lnTo>
                      <a:pt x="37118" y="5984"/>
                    </a:lnTo>
                    <a:cubicBezTo>
                      <a:pt x="37118" y="2679"/>
                      <a:pt x="34904" y="1"/>
                      <a:pt x="3216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8137;p57">
                <a:extLst>
                  <a:ext uri="{FF2B5EF4-FFF2-40B4-BE49-F238E27FC236}">
                    <a16:creationId xmlns:a16="http://schemas.microsoft.com/office/drawing/2014/main" id="{0D036FC9-0D65-9851-1C67-4780B321E32A}"/>
                  </a:ext>
                </a:extLst>
              </p:cNvPr>
              <p:cNvSpPr/>
              <p:nvPr/>
            </p:nvSpPr>
            <p:spPr>
              <a:xfrm>
                <a:off x="1246916" y="3961205"/>
                <a:ext cx="77612" cy="4"/>
              </a:xfrm>
              <a:custGeom>
                <a:avLst/>
                <a:gdLst/>
                <a:ahLst/>
                <a:cxnLst/>
                <a:rect l="l" t="t" r="r" b="b"/>
                <a:pathLst>
                  <a:path w="17599" h="1" fill="none" extrusionOk="0">
                    <a:moveTo>
                      <a:pt x="17598" y="0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8138;p57">
                <a:extLst>
                  <a:ext uri="{FF2B5EF4-FFF2-40B4-BE49-F238E27FC236}">
                    <a16:creationId xmlns:a16="http://schemas.microsoft.com/office/drawing/2014/main" id="{986587D6-6FD9-FD32-BD46-CE8FA20BDBDD}"/>
                  </a:ext>
                </a:extLst>
              </p:cNvPr>
              <p:cNvSpPr/>
              <p:nvPr/>
            </p:nvSpPr>
            <p:spPr>
              <a:xfrm>
                <a:off x="854078" y="3861292"/>
                <a:ext cx="154429" cy="4"/>
              </a:xfrm>
              <a:custGeom>
                <a:avLst/>
                <a:gdLst/>
                <a:ahLst/>
                <a:cxnLst/>
                <a:rect l="l" t="t" r="r" b="b"/>
                <a:pathLst>
                  <a:path w="35018" h="1" fill="none" extrusionOk="0">
                    <a:moveTo>
                      <a:pt x="35017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8139;p57">
                <a:extLst>
                  <a:ext uri="{FF2B5EF4-FFF2-40B4-BE49-F238E27FC236}">
                    <a16:creationId xmlns:a16="http://schemas.microsoft.com/office/drawing/2014/main" id="{64FBF56A-55A2-3B91-F323-C05DCBD2E744}"/>
                  </a:ext>
                </a:extLst>
              </p:cNvPr>
              <p:cNvSpPr/>
              <p:nvPr/>
            </p:nvSpPr>
            <p:spPr>
              <a:xfrm>
                <a:off x="1164630" y="3861309"/>
                <a:ext cx="79574" cy="199792"/>
              </a:xfrm>
              <a:custGeom>
                <a:avLst/>
                <a:gdLst/>
                <a:ahLst/>
                <a:cxnLst/>
                <a:rect l="l" t="t" r="r" b="b"/>
                <a:pathLst>
                  <a:path w="18044" h="45330" fill="none" extrusionOk="0">
                    <a:moveTo>
                      <a:pt x="0" y="45330"/>
                    </a:moveTo>
                    <a:lnTo>
                      <a:pt x="12418" y="45330"/>
                    </a:lnTo>
                    <a:cubicBezTo>
                      <a:pt x="15150" y="45330"/>
                      <a:pt x="18043" y="42619"/>
                      <a:pt x="18043" y="35634"/>
                    </a:cubicBezTo>
                    <a:lnTo>
                      <a:pt x="18043" y="9697"/>
                    </a:lnTo>
                    <a:cubicBezTo>
                      <a:pt x="18043" y="2711"/>
                      <a:pt x="15150" y="1"/>
                      <a:pt x="12418" y="1"/>
                    </a:cubicBezTo>
                    <a:lnTo>
                      <a:pt x="1715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8140;p57">
                <a:extLst>
                  <a:ext uri="{FF2B5EF4-FFF2-40B4-BE49-F238E27FC236}">
                    <a16:creationId xmlns:a16="http://schemas.microsoft.com/office/drawing/2014/main" id="{F340A334-9A09-8B0E-8B2F-53A379BEA729}"/>
                  </a:ext>
                </a:extLst>
              </p:cNvPr>
              <p:cNvSpPr/>
              <p:nvPr/>
            </p:nvSpPr>
            <p:spPr>
              <a:xfrm>
                <a:off x="854078" y="4061097"/>
                <a:ext cx="146866" cy="4"/>
              </a:xfrm>
              <a:custGeom>
                <a:avLst/>
                <a:gdLst/>
                <a:ahLst/>
                <a:cxnLst/>
                <a:rect l="l" t="t" r="r" b="b"/>
                <a:pathLst>
                  <a:path w="33303" h="1" fill="none" extrusionOk="0">
                    <a:moveTo>
                      <a:pt x="1" y="1"/>
                    </a:moveTo>
                    <a:lnTo>
                      <a:pt x="33303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8141;p57">
                <a:extLst>
                  <a:ext uri="{FF2B5EF4-FFF2-40B4-BE49-F238E27FC236}">
                    <a16:creationId xmlns:a16="http://schemas.microsoft.com/office/drawing/2014/main" id="{54919706-C325-E531-5518-2D1536D2C523}"/>
                  </a:ext>
                </a:extLst>
              </p:cNvPr>
              <p:cNvSpPr/>
              <p:nvPr/>
            </p:nvSpPr>
            <p:spPr>
              <a:xfrm>
                <a:off x="1000939" y="4005884"/>
                <a:ext cx="163695" cy="94514"/>
              </a:xfrm>
              <a:custGeom>
                <a:avLst/>
                <a:gdLst/>
                <a:ahLst/>
                <a:cxnLst/>
                <a:rect l="l" t="t" r="r" b="b"/>
                <a:pathLst>
                  <a:path w="37119" h="21444" extrusionOk="0">
                    <a:moveTo>
                      <a:pt x="4947" y="1"/>
                    </a:moveTo>
                    <a:cubicBezTo>
                      <a:pt x="2215" y="1"/>
                      <a:pt x="1" y="2678"/>
                      <a:pt x="1" y="5983"/>
                    </a:cubicBezTo>
                    <a:lnTo>
                      <a:pt x="1" y="15461"/>
                    </a:lnTo>
                    <a:cubicBezTo>
                      <a:pt x="1" y="18766"/>
                      <a:pt x="2215" y="21443"/>
                      <a:pt x="4947" y="21443"/>
                    </a:cubicBezTo>
                    <a:lnTo>
                      <a:pt x="32168" y="21443"/>
                    </a:lnTo>
                    <a:cubicBezTo>
                      <a:pt x="34901" y="21443"/>
                      <a:pt x="37118" y="18766"/>
                      <a:pt x="37118" y="15461"/>
                    </a:cubicBezTo>
                    <a:lnTo>
                      <a:pt x="37118" y="5983"/>
                    </a:lnTo>
                    <a:cubicBezTo>
                      <a:pt x="37118" y="2678"/>
                      <a:pt x="34901" y="1"/>
                      <a:pt x="3216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8142;p57">
                <a:extLst>
                  <a:ext uri="{FF2B5EF4-FFF2-40B4-BE49-F238E27FC236}">
                    <a16:creationId xmlns:a16="http://schemas.microsoft.com/office/drawing/2014/main" id="{8A5138C1-A1D9-08E1-9CD2-E7065CF7CF05}"/>
                  </a:ext>
                </a:extLst>
              </p:cNvPr>
              <p:cNvSpPr/>
              <p:nvPr/>
            </p:nvSpPr>
            <p:spPr>
              <a:xfrm>
                <a:off x="1008502" y="3822418"/>
                <a:ext cx="163690" cy="94528"/>
              </a:xfrm>
              <a:custGeom>
                <a:avLst/>
                <a:gdLst/>
                <a:ahLst/>
                <a:cxnLst/>
                <a:rect l="l" t="t" r="r" b="b"/>
                <a:pathLst>
                  <a:path w="37118" h="21447" extrusionOk="0">
                    <a:moveTo>
                      <a:pt x="4951" y="0"/>
                    </a:moveTo>
                    <a:cubicBezTo>
                      <a:pt x="2218" y="0"/>
                      <a:pt x="0" y="2678"/>
                      <a:pt x="0" y="5983"/>
                    </a:cubicBezTo>
                    <a:lnTo>
                      <a:pt x="0" y="15460"/>
                    </a:lnTo>
                    <a:cubicBezTo>
                      <a:pt x="0" y="18765"/>
                      <a:pt x="2215" y="21446"/>
                      <a:pt x="4951" y="21446"/>
                    </a:cubicBezTo>
                    <a:lnTo>
                      <a:pt x="32168" y="21446"/>
                    </a:lnTo>
                    <a:cubicBezTo>
                      <a:pt x="34900" y="21446"/>
                      <a:pt x="37118" y="18765"/>
                      <a:pt x="37118" y="15460"/>
                    </a:cubicBezTo>
                    <a:lnTo>
                      <a:pt x="37118" y="5983"/>
                    </a:lnTo>
                    <a:cubicBezTo>
                      <a:pt x="37118" y="2678"/>
                      <a:pt x="34900" y="0"/>
                      <a:pt x="3216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8143;p57">
                <a:extLst>
                  <a:ext uri="{FF2B5EF4-FFF2-40B4-BE49-F238E27FC236}">
                    <a16:creationId xmlns:a16="http://schemas.microsoft.com/office/drawing/2014/main" id="{F90D3713-4F99-AE4B-6170-3441A0DC3605}"/>
                  </a:ext>
                </a:extLst>
              </p:cNvPr>
              <p:cNvSpPr/>
              <p:nvPr/>
            </p:nvSpPr>
            <p:spPr>
              <a:xfrm>
                <a:off x="1603156" y="3961205"/>
                <a:ext cx="77612" cy="4"/>
              </a:xfrm>
              <a:custGeom>
                <a:avLst/>
                <a:gdLst/>
                <a:ahLst/>
                <a:cxnLst/>
                <a:rect l="l" t="t" r="r" b="b"/>
                <a:pathLst>
                  <a:path w="17599" h="1" fill="none" extrusionOk="0">
                    <a:moveTo>
                      <a:pt x="1" y="0"/>
                    </a:moveTo>
                    <a:lnTo>
                      <a:pt x="17598" y="0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8144;p57">
                <a:extLst>
                  <a:ext uri="{FF2B5EF4-FFF2-40B4-BE49-F238E27FC236}">
                    <a16:creationId xmlns:a16="http://schemas.microsoft.com/office/drawing/2014/main" id="{B7CDA599-923B-C057-93A6-30B97C0633BB}"/>
                  </a:ext>
                </a:extLst>
              </p:cNvPr>
              <p:cNvSpPr/>
              <p:nvPr/>
            </p:nvSpPr>
            <p:spPr>
              <a:xfrm>
                <a:off x="1926576" y="3861292"/>
                <a:ext cx="144308" cy="4"/>
              </a:xfrm>
              <a:custGeom>
                <a:avLst/>
                <a:gdLst/>
                <a:ahLst/>
                <a:cxnLst/>
                <a:rect l="l" t="t" r="r" b="b"/>
                <a:pathLst>
                  <a:path w="32723" h="1" fill="none" extrusionOk="0">
                    <a:moveTo>
                      <a:pt x="1" y="1"/>
                    </a:moveTo>
                    <a:lnTo>
                      <a:pt x="32723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8145;p57">
                <a:extLst>
                  <a:ext uri="{FF2B5EF4-FFF2-40B4-BE49-F238E27FC236}">
                    <a16:creationId xmlns:a16="http://schemas.microsoft.com/office/drawing/2014/main" id="{19BE2EB1-CA90-F0BB-E739-6D91783CB483}"/>
                  </a:ext>
                </a:extLst>
              </p:cNvPr>
              <p:cNvSpPr/>
              <p:nvPr/>
            </p:nvSpPr>
            <p:spPr>
              <a:xfrm>
                <a:off x="1680763" y="3861309"/>
                <a:ext cx="82127" cy="199792"/>
              </a:xfrm>
              <a:custGeom>
                <a:avLst/>
                <a:gdLst/>
                <a:ahLst/>
                <a:cxnLst/>
                <a:rect l="l" t="t" r="r" b="b"/>
                <a:pathLst>
                  <a:path w="18623" h="45330" fill="none" extrusionOk="0">
                    <a:moveTo>
                      <a:pt x="18623" y="45330"/>
                    </a:moveTo>
                    <a:lnTo>
                      <a:pt x="5625" y="45330"/>
                    </a:lnTo>
                    <a:cubicBezTo>
                      <a:pt x="2889" y="45330"/>
                      <a:pt x="0" y="42619"/>
                      <a:pt x="0" y="35634"/>
                    </a:cubicBezTo>
                    <a:lnTo>
                      <a:pt x="0" y="9697"/>
                    </a:lnTo>
                    <a:cubicBezTo>
                      <a:pt x="0" y="2711"/>
                      <a:pt x="2889" y="1"/>
                      <a:pt x="5625" y="1"/>
                    </a:cubicBezTo>
                    <a:lnTo>
                      <a:pt x="18623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8146;p57">
                <a:extLst>
                  <a:ext uri="{FF2B5EF4-FFF2-40B4-BE49-F238E27FC236}">
                    <a16:creationId xmlns:a16="http://schemas.microsoft.com/office/drawing/2014/main" id="{4E58DE8A-BC2A-B091-9521-EFD4A309F22F}"/>
                  </a:ext>
                </a:extLst>
              </p:cNvPr>
              <p:cNvSpPr/>
              <p:nvPr/>
            </p:nvSpPr>
            <p:spPr>
              <a:xfrm>
                <a:off x="1926576" y="4061097"/>
                <a:ext cx="144308" cy="4"/>
              </a:xfrm>
              <a:custGeom>
                <a:avLst/>
                <a:gdLst/>
                <a:ahLst/>
                <a:cxnLst/>
                <a:rect l="l" t="t" r="r" b="b"/>
                <a:pathLst>
                  <a:path w="32723" h="1" fill="none" extrusionOk="0">
                    <a:moveTo>
                      <a:pt x="32723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8147;p57">
                <a:extLst>
                  <a:ext uri="{FF2B5EF4-FFF2-40B4-BE49-F238E27FC236}">
                    <a16:creationId xmlns:a16="http://schemas.microsoft.com/office/drawing/2014/main" id="{60679F78-18F1-0752-F93D-4E56C6B8A8BA}"/>
                  </a:ext>
                </a:extLst>
              </p:cNvPr>
              <p:cNvSpPr/>
              <p:nvPr/>
            </p:nvSpPr>
            <p:spPr>
              <a:xfrm>
                <a:off x="1762436" y="3822418"/>
                <a:ext cx="163677" cy="94528"/>
              </a:xfrm>
              <a:custGeom>
                <a:avLst/>
                <a:gdLst/>
                <a:ahLst/>
                <a:cxnLst/>
                <a:rect l="l" t="t" r="r" b="b"/>
                <a:pathLst>
                  <a:path w="37115" h="21447" extrusionOk="0">
                    <a:moveTo>
                      <a:pt x="4951" y="0"/>
                    </a:moveTo>
                    <a:cubicBezTo>
                      <a:pt x="2215" y="0"/>
                      <a:pt x="1" y="2678"/>
                      <a:pt x="1" y="5983"/>
                    </a:cubicBezTo>
                    <a:lnTo>
                      <a:pt x="1" y="15460"/>
                    </a:lnTo>
                    <a:cubicBezTo>
                      <a:pt x="1" y="18765"/>
                      <a:pt x="2215" y="21446"/>
                      <a:pt x="4951" y="21446"/>
                    </a:cubicBezTo>
                    <a:lnTo>
                      <a:pt x="32168" y="21446"/>
                    </a:lnTo>
                    <a:cubicBezTo>
                      <a:pt x="34901" y="21446"/>
                      <a:pt x="37115" y="18765"/>
                      <a:pt x="37115" y="15460"/>
                    </a:cubicBezTo>
                    <a:lnTo>
                      <a:pt x="37115" y="5983"/>
                    </a:lnTo>
                    <a:cubicBezTo>
                      <a:pt x="37115" y="2678"/>
                      <a:pt x="34901" y="0"/>
                      <a:pt x="3216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8148;p57">
                <a:extLst>
                  <a:ext uri="{FF2B5EF4-FFF2-40B4-BE49-F238E27FC236}">
                    <a16:creationId xmlns:a16="http://schemas.microsoft.com/office/drawing/2014/main" id="{B40A2043-30A3-D444-7E08-C068ED0DE96F}"/>
                  </a:ext>
                </a:extLst>
              </p:cNvPr>
              <p:cNvSpPr/>
              <p:nvPr/>
            </p:nvSpPr>
            <p:spPr>
              <a:xfrm>
                <a:off x="1762886" y="4005884"/>
                <a:ext cx="163695" cy="94514"/>
              </a:xfrm>
              <a:custGeom>
                <a:avLst/>
                <a:gdLst/>
                <a:ahLst/>
                <a:cxnLst/>
                <a:rect l="l" t="t" r="r" b="b"/>
                <a:pathLst>
                  <a:path w="37119" h="21444" extrusionOk="0">
                    <a:moveTo>
                      <a:pt x="4951" y="1"/>
                    </a:moveTo>
                    <a:cubicBezTo>
                      <a:pt x="2219" y="1"/>
                      <a:pt x="1" y="2678"/>
                      <a:pt x="1" y="5983"/>
                    </a:cubicBezTo>
                    <a:lnTo>
                      <a:pt x="1" y="15461"/>
                    </a:lnTo>
                    <a:cubicBezTo>
                      <a:pt x="1" y="18766"/>
                      <a:pt x="2219" y="21443"/>
                      <a:pt x="4951" y="21443"/>
                    </a:cubicBezTo>
                    <a:lnTo>
                      <a:pt x="32168" y="21443"/>
                    </a:lnTo>
                    <a:cubicBezTo>
                      <a:pt x="34901" y="21443"/>
                      <a:pt x="37119" y="18766"/>
                      <a:pt x="37119" y="15461"/>
                    </a:cubicBezTo>
                    <a:lnTo>
                      <a:pt x="37119" y="5983"/>
                    </a:lnTo>
                    <a:cubicBezTo>
                      <a:pt x="37119" y="2678"/>
                      <a:pt x="34901" y="1"/>
                      <a:pt x="3216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8149;p57">
                <a:extLst>
                  <a:ext uri="{FF2B5EF4-FFF2-40B4-BE49-F238E27FC236}">
                    <a16:creationId xmlns:a16="http://schemas.microsoft.com/office/drawing/2014/main" id="{DD50A632-5465-FADF-F6AD-AAA72C259F06}"/>
                  </a:ext>
                </a:extLst>
              </p:cNvPr>
              <p:cNvSpPr/>
              <p:nvPr/>
            </p:nvSpPr>
            <p:spPr>
              <a:xfrm>
                <a:off x="1325004" y="3820086"/>
                <a:ext cx="278558" cy="278382"/>
              </a:xfrm>
              <a:custGeom>
                <a:avLst/>
                <a:gdLst/>
                <a:ahLst/>
                <a:cxnLst/>
                <a:rect l="l" t="t" r="r" b="b"/>
                <a:pathLst>
                  <a:path w="63165" h="63161" fill="none" extrusionOk="0">
                    <a:moveTo>
                      <a:pt x="63165" y="31580"/>
                    </a:moveTo>
                    <a:cubicBezTo>
                      <a:pt x="63165" y="49021"/>
                      <a:pt x="49025" y="63161"/>
                      <a:pt x="31585" y="63161"/>
                    </a:cubicBezTo>
                    <a:cubicBezTo>
                      <a:pt x="14140" y="63161"/>
                      <a:pt x="1" y="49021"/>
                      <a:pt x="1" y="31580"/>
                    </a:cubicBezTo>
                    <a:cubicBezTo>
                      <a:pt x="1" y="14140"/>
                      <a:pt x="14140" y="0"/>
                      <a:pt x="31585" y="0"/>
                    </a:cubicBezTo>
                    <a:cubicBezTo>
                      <a:pt x="49025" y="0"/>
                      <a:pt x="63165" y="14140"/>
                      <a:pt x="63165" y="3158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8150;p57">
                <a:extLst>
                  <a:ext uri="{FF2B5EF4-FFF2-40B4-BE49-F238E27FC236}">
                    <a16:creationId xmlns:a16="http://schemas.microsoft.com/office/drawing/2014/main" id="{34B844E8-FEA8-4438-023E-18E483441F92}"/>
                  </a:ext>
                </a:extLst>
              </p:cNvPr>
              <p:cNvSpPr/>
              <p:nvPr/>
            </p:nvSpPr>
            <p:spPr>
              <a:xfrm>
                <a:off x="1235816" y="3689223"/>
                <a:ext cx="134752" cy="171223"/>
              </a:xfrm>
              <a:custGeom>
                <a:avLst/>
                <a:gdLst/>
                <a:ahLst/>
                <a:cxnLst/>
                <a:rect l="l" t="t" r="r" b="b"/>
                <a:pathLst>
                  <a:path w="30556" h="38848" fill="none" extrusionOk="0">
                    <a:moveTo>
                      <a:pt x="1" y="1"/>
                    </a:moveTo>
                    <a:lnTo>
                      <a:pt x="12633" y="1"/>
                    </a:lnTo>
                    <a:cubicBezTo>
                      <a:pt x="15723" y="1"/>
                      <a:pt x="16343" y="3466"/>
                      <a:pt x="16343" y="3466"/>
                    </a:cubicBezTo>
                    <a:lnTo>
                      <a:pt x="16343" y="26448"/>
                    </a:lnTo>
                    <a:lnTo>
                      <a:pt x="30556" y="26448"/>
                    </a:lnTo>
                    <a:lnTo>
                      <a:pt x="30556" y="38848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8151;p57">
                <a:extLst>
                  <a:ext uri="{FF2B5EF4-FFF2-40B4-BE49-F238E27FC236}">
                    <a16:creationId xmlns:a16="http://schemas.microsoft.com/office/drawing/2014/main" id="{8664917A-056F-2BE1-88A9-96290FD7368A}"/>
                  </a:ext>
                </a:extLst>
              </p:cNvPr>
              <p:cNvSpPr/>
              <p:nvPr/>
            </p:nvSpPr>
            <p:spPr>
              <a:xfrm>
                <a:off x="910512" y="3689223"/>
                <a:ext cx="161618" cy="4"/>
              </a:xfrm>
              <a:custGeom>
                <a:avLst/>
                <a:gdLst/>
                <a:ahLst/>
                <a:cxnLst/>
                <a:rect l="l" t="t" r="r" b="b"/>
                <a:pathLst>
                  <a:path w="36648" h="1" fill="none" extrusionOk="0">
                    <a:moveTo>
                      <a:pt x="36648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8152;p57">
                <a:extLst>
                  <a:ext uri="{FF2B5EF4-FFF2-40B4-BE49-F238E27FC236}">
                    <a16:creationId xmlns:a16="http://schemas.microsoft.com/office/drawing/2014/main" id="{36D5DFFD-C1D6-33C9-83AD-7B70CBC4EDEA}"/>
                  </a:ext>
                </a:extLst>
              </p:cNvPr>
              <p:cNvSpPr/>
              <p:nvPr/>
            </p:nvSpPr>
            <p:spPr>
              <a:xfrm>
                <a:off x="1072126" y="3642869"/>
                <a:ext cx="163695" cy="94532"/>
              </a:xfrm>
              <a:custGeom>
                <a:avLst/>
                <a:gdLst/>
                <a:ahLst/>
                <a:cxnLst/>
                <a:rect l="l" t="t" r="r" b="b"/>
                <a:pathLst>
                  <a:path w="37119" h="21448" extrusionOk="0">
                    <a:moveTo>
                      <a:pt x="4951" y="1"/>
                    </a:moveTo>
                    <a:cubicBezTo>
                      <a:pt x="2219" y="1"/>
                      <a:pt x="1" y="2682"/>
                      <a:pt x="1" y="5987"/>
                    </a:cubicBezTo>
                    <a:lnTo>
                      <a:pt x="1" y="15464"/>
                    </a:lnTo>
                    <a:cubicBezTo>
                      <a:pt x="1" y="18769"/>
                      <a:pt x="2219" y="21447"/>
                      <a:pt x="4951" y="21447"/>
                    </a:cubicBezTo>
                    <a:lnTo>
                      <a:pt x="32172" y="21447"/>
                    </a:lnTo>
                    <a:cubicBezTo>
                      <a:pt x="34904" y="21447"/>
                      <a:pt x="37119" y="18769"/>
                      <a:pt x="37119" y="15464"/>
                    </a:cubicBezTo>
                    <a:lnTo>
                      <a:pt x="37119" y="5987"/>
                    </a:lnTo>
                    <a:cubicBezTo>
                      <a:pt x="37119" y="2682"/>
                      <a:pt x="34904" y="1"/>
                      <a:pt x="32172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8153;p57">
                <a:extLst>
                  <a:ext uri="{FF2B5EF4-FFF2-40B4-BE49-F238E27FC236}">
                    <a16:creationId xmlns:a16="http://schemas.microsoft.com/office/drawing/2014/main" id="{4D175EED-7D49-48B8-A0D9-46C3433F4B8B}"/>
                  </a:ext>
                </a:extLst>
              </p:cNvPr>
              <p:cNvSpPr/>
              <p:nvPr/>
            </p:nvSpPr>
            <p:spPr>
              <a:xfrm>
                <a:off x="1235913" y="4073301"/>
                <a:ext cx="134655" cy="151640"/>
              </a:xfrm>
              <a:custGeom>
                <a:avLst/>
                <a:gdLst/>
                <a:ahLst/>
                <a:cxnLst/>
                <a:rect l="l" t="t" r="r" b="b"/>
                <a:pathLst>
                  <a:path w="30534" h="34405" fill="none" extrusionOk="0">
                    <a:moveTo>
                      <a:pt x="0" y="34404"/>
                    </a:moveTo>
                    <a:lnTo>
                      <a:pt x="12611" y="34404"/>
                    </a:lnTo>
                    <a:cubicBezTo>
                      <a:pt x="15705" y="34404"/>
                      <a:pt x="16325" y="30939"/>
                      <a:pt x="16325" y="30939"/>
                    </a:cubicBezTo>
                    <a:lnTo>
                      <a:pt x="16325" y="7957"/>
                    </a:lnTo>
                    <a:lnTo>
                      <a:pt x="30534" y="7957"/>
                    </a:lnTo>
                    <a:lnTo>
                      <a:pt x="30534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8154;p57">
                <a:extLst>
                  <a:ext uri="{FF2B5EF4-FFF2-40B4-BE49-F238E27FC236}">
                    <a16:creationId xmlns:a16="http://schemas.microsoft.com/office/drawing/2014/main" id="{3BB0D5A3-810E-6EA4-9236-EB960B4E4E16}"/>
                  </a:ext>
                </a:extLst>
              </p:cNvPr>
              <p:cNvSpPr/>
              <p:nvPr/>
            </p:nvSpPr>
            <p:spPr>
              <a:xfrm>
                <a:off x="910512" y="4224937"/>
                <a:ext cx="161618" cy="4"/>
              </a:xfrm>
              <a:custGeom>
                <a:avLst/>
                <a:gdLst/>
                <a:ahLst/>
                <a:cxnLst/>
                <a:rect l="l" t="t" r="r" b="b"/>
                <a:pathLst>
                  <a:path w="36648" h="1" fill="none" extrusionOk="0">
                    <a:moveTo>
                      <a:pt x="36648" y="0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8155;p57">
                <a:extLst>
                  <a:ext uri="{FF2B5EF4-FFF2-40B4-BE49-F238E27FC236}">
                    <a16:creationId xmlns:a16="http://schemas.microsoft.com/office/drawing/2014/main" id="{C8224634-034E-DE5E-D73D-7805454B81FB}"/>
                  </a:ext>
                </a:extLst>
              </p:cNvPr>
              <p:cNvSpPr/>
              <p:nvPr/>
            </p:nvSpPr>
            <p:spPr>
              <a:xfrm>
                <a:off x="1072126" y="4176763"/>
                <a:ext cx="163695" cy="94532"/>
              </a:xfrm>
              <a:custGeom>
                <a:avLst/>
                <a:gdLst/>
                <a:ahLst/>
                <a:cxnLst/>
                <a:rect l="l" t="t" r="r" b="b"/>
                <a:pathLst>
                  <a:path w="37119" h="21448" extrusionOk="0">
                    <a:moveTo>
                      <a:pt x="4951" y="1"/>
                    </a:moveTo>
                    <a:cubicBezTo>
                      <a:pt x="2219" y="1"/>
                      <a:pt x="1" y="2679"/>
                      <a:pt x="1" y="5984"/>
                    </a:cubicBezTo>
                    <a:lnTo>
                      <a:pt x="1" y="15461"/>
                    </a:lnTo>
                    <a:cubicBezTo>
                      <a:pt x="1" y="18766"/>
                      <a:pt x="2219" y="21447"/>
                      <a:pt x="4951" y="21447"/>
                    </a:cubicBezTo>
                    <a:lnTo>
                      <a:pt x="32172" y="21447"/>
                    </a:lnTo>
                    <a:cubicBezTo>
                      <a:pt x="34904" y="21447"/>
                      <a:pt x="37119" y="18766"/>
                      <a:pt x="37119" y="15461"/>
                    </a:cubicBezTo>
                    <a:lnTo>
                      <a:pt x="37119" y="5984"/>
                    </a:lnTo>
                    <a:cubicBezTo>
                      <a:pt x="37119" y="2679"/>
                      <a:pt x="34904" y="1"/>
                      <a:pt x="32172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8156;p57">
                <a:extLst>
                  <a:ext uri="{FF2B5EF4-FFF2-40B4-BE49-F238E27FC236}">
                    <a16:creationId xmlns:a16="http://schemas.microsoft.com/office/drawing/2014/main" id="{0B0EA06F-4225-C6F9-BE1E-F529767124DF}"/>
                  </a:ext>
                </a:extLst>
              </p:cNvPr>
              <p:cNvSpPr/>
              <p:nvPr/>
            </p:nvSpPr>
            <p:spPr>
              <a:xfrm>
                <a:off x="1562328" y="3689223"/>
                <a:ext cx="128816" cy="171223"/>
              </a:xfrm>
              <a:custGeom>
                <a:avLst/>
                <a:gdLst/>
                <a:ahLst/>
                <a:cxnLst/>
                <a:rect l="l" t="t" r="r" b="b"/>
                <a:pathLst>
                  <a:path w="29210" h="38848" fill="none" extrusionOk="0">
                    <a:moveTo>
                      <a:pt x="29209" y="1"/>
                    </a:moveTo>
                    <a:lnTo>
                      <a:pt x="17922" y="1"/>
                    </a:lnTo>
                    <a:cubicBezTo>
                      <a:pt x="14829" y="1"/>
                      <a:pt x="14209" y="3466"/>
                      <a:pt x="14209" y="3466"/>
                    </a:cubicBezTo>
                    <a:lnTo>
                      <a:pt x="14209" y="26448"/>
                    </a:lnTo>
                    <a:lnTo>
                      <a:pt x="0" y="26448"/>
                    </a:lnTo>
                    <a:lnTo>
                      <a:pt x="0" y="38848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8157;p57">
                <a:extLst>
                  <a:ext uri="{FF2B5EF4-FFF2-40B4-BE49-F238E27FC236}">
                    <a16:creationId xmlns:a16="http://schemas.microsoft.com/office/drawing/2014/main" id="{058EE19C-94CF-BC31-AD1C-19CAB8FC0C0F}"/>
                  </a:ext>
                </a:extLst>
              </p:cNvPr>
              <p:cNvSpPr/>
              <p:nvPr/>
            </p:nvSpPr>
            <p:spPr>
              <a:xfrm>
                <a:off x="1854826" y="3689223"/>
                <a:ext cx="154169" cy="4"/>
              </a:xfrm>
              <a:custGeom>
                <a:avLst/>
                <a:gdLst/>
                <a:ahLst/>
                <a:cxnLst/>
                <a:rect l="l" t="t" r="r" b="b"/>
                <a:pathLst>
                  <a:path w="34959" h="1" fill="none" extrusionOk="0">
                    <a:moveTo>
                      <a:pt x="1" y="1"/>
                    </a:moveTo>
                    <a:lnTo>
                      <a:pt x="34959" y="1"/>
                    </a:lnTo>
                  </a:path>
                </a:pathLst>
              </a:custGeom>
              <a:noFill/>
              <a:ln w="9525" cap="rnd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8158;p57">
                <a:extLst>
                  <a:ext uri="{FF2B5EF4-FFF2-40B4-BE49-F238E27FC236}">
                    <a16:creationId xmlns:a16="http://schemas.microsoft.com/office/drawing/2014/main" id="{81B6EE1E-BEE4-547D-EE28-852EBCAFE6B7}"/>
                  </a:ext>
                </a:extLst>
              </p:cNvPr>
              <p:cNvSpPr/>
              <p:nvPr/>
            </p:nvSpPr>
            <p:spPr>
              <a:xfrm>
                <a:off x="1691140" y="3642869"/>
                <a:ext cx="163690" cy="94532"/>
              </a:xfrm>
              <a:custGeom>
                <a:avLst/>
                <a:gdLst/>
                <a:ahLst/>
                <a:cxnLst/>
                <a:rect l="l" t="t" r="r" b="b"/>
                <a:pathLst>
                  <a:path w="37118" h="21448" extrusionOk="0">
                    <a:moveTo>
                      <a:pt x="4947" y="1"/>
                    </a:moveTo>
                    <a:cubicBezTo>
                      <a:pt x="2214" y="1"/>
                      <a:pt x="0" y="2682"/>
                      <a:pt x="0" y="5987"/>
                    </a:cubicBezTo>
                    <a:lnTo>
                      <a:pt x="0" y="15464"/>
                    </a:lnTo>
                    <a:cubicBezTo>
                      <a:pt x="0" y="18769"/>
                      <a:pt x="2214" y="21447"/>
                      <a:pt x="4950" y="21447"/>
                    </a:cubicBezTo>
                    <a:lnTo>
                      <a:pt x="32168" y="21447"/>
                    </a:lnTo>
                    <a:cubicBezTo>
                      <a:pt x="34900" y="21447"/>
                      <a:pt x="37118" y="18769"/>
                      <a:pt x="37118" y="15464"/>
                    </a:cubicBezTo>
                    <a:lnTo>
                      <a:pt x="37118" y="5987"/>
                    </a:lnTo>
                    <a:cubicBezTo>
                      <a:pt x="37118" y="2682"/>
                      <a:pt x="34900" y="1"/>
                      <a:pt x="3216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" name="Google Shape;8159;p57">
                <a:extLst>
                  <a:ext uri="{FF2B5EF4-FFF2-40B4-BE49-F238E27FC236}">
                    <a16:creationId xmlns:a16="http://schemas.microsoft.com/office/drawing/2014/main" id="{AC37A5EF-D5CF-0262-C6B5-66496A2D3937}"/>
                  </a:ext>
                </a:extLst>
              </p:cNvPr>
              <p:cNvGrpSpPr/>
              <p:nvPr/>
            </p:nvGrpSpPr>
            <p:grpSpPr>
              <a:xfrm>
                <a:off x="1360364" y="3847835"/>
                <a:ext cx="208119" cy="224359"/>
                <a:chOff x="1360769" y="3847100"/>
                <a:chExt cx="208119" cy="224359"/>
              </a:xfrm>
            </p:grpSpPr>
            <p:sp>
              <p:nvSpPr>
                <p:cNvPr id="175" name="Google Shape;8160;p57">
                  <a:extLst>
                    <a:ext uri="{FF2B5EF4-FFF2-40B4-BE49-F238E27FC236}">
                      <a16:creationId xmlns:a16="http://schemas.microsoft.com/office/drawing/2014/main" id="{34C758A7-282A-3A99-6CD6-D7463963DAEB}"/>
                    </a:ext>
                  </a:extLst>
                </p:cNvPr>
                <p:cNvSpPr/>
                <p:nvPr/>
              </p:nvSpPr>
              <p:spPr>
                <a:xfrm>
                  <a:off x="1360769" y="3847113"/>
                  <a:ext cx="99163" cy="224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86" h="50901" fill="none" extrusionOk="0">
                      <a:moveTo>
                        <a:pt x="22384" y="2729"/>
                      </a:moveTo>
                      <a:cubicBezTo>
                        <a:pt x="22333" y="2383"/>
                        <a:pt x="22249" y="2040"/>
                        <a:pt x="22128" y="1711"/>
                      </a:cubicBezTo>
                      <a:cubicBezTo>
                        <a:pt x="21742" y="675"/>
                        <a:pt x="20979" y="1"/>
                        <a:pt x="19582" y="1"/>
                      </a:cubicBezTo>
                      <a:cubicBezTo>
                        <a:pt x="17966" y="1"/>
                        <a:pt x="17204" y="913"/>
                        <a:pt x="16883" y="2229"/>
                      </a:cubicBezTo>
                      <a:cubicBezTo>
                        <a:pt x="13443" y="1682"/>
                        <a:pt x="10331" y="4356"/>
                        <a:pt x="10353" y="7840"/>
                      </a:cubicBezTo>
                      <a:cubicBezTo>
                        <a:pt x="10353" y="7997"/>
                        <a:pt x="10364" y="8150"/>
                        <a:pt x="10378" y="8300"/>
                      </a:cubicBezTo>
                      <a:cubicBezTo>
                        <a:pt x="7945" y="7307"/>
                        <a:pt x="5147" y="7957"/>
                        <a:pt x="3404" y="9923"/>
                      </a:cubicBezTo>
                      <a:cubicBezTo>
                        <a:pt x="1660" y="11889"/>
                        <a:pt x="1343" y="14742"/>
                        <a:pt x="2616" y="17040"/>
                      </a:cubicBezTo>
                      <a:cubicBezTo>
                        <a:pt x="930" y="18382"/>
                        <a:pt x="0" y="20454"/>
                        <a:pt x="120" y="22607"/>
                      </a:cubicBezTo>
                      <a:cubicBezTo>
                        <a:pt x="241" y="24755"/>
                        <a:pt x="1394" y="26714"/>
                        <a:pt x="3218" y="27860"/>
                      </a:cubicBezTo>
                      <a:cubicBezTo>
                        <a:pt x="748" y="30913"/>
                        <a:pt x="1707" y="35462"/>
                        <a:pt x="5202" y="37260"/>
                      </a:cubicBezTo>
                      <a:cubicBezTo>
                        <a:pt x="5173" y="37490"/>
                        <a:pt x="5162" y="37720"/>
                        <a:pt x="5162" y="37954"/>
                      </a:cubicBezTo>
                      <a:cubicBezTo>
                        <a:pt x="5162" y="40832"/>
                        <a:pt x="7125" y="43243"/>
                        <a:pt x="9784" y="43943"/>
                      </a:cubicBezTo>
                      <a:cubicBezTo>
                        <a:pt x="10776" y="46782"/>
                        <a:pt x="13818" y="48350"/>
                        <a:pt x="16708" y="47511"/>
                      </a:cubicBezTo>
                      <a:cubicBezTo>
                        <a:pt x="16835" y="49437"/>
                        <a:pt x="17525" y="50900"/>
                        <a:pt x="19582" y="50900"/>
                      </a:cubicBezTo>
                      <a:cubicBezTo>
                        <a:pt x="22482" y="50900"/>
                        <a:pt x="22439" y="48390"/>
                        <a:pt x="22482" y="48401"/>
                      </a:cubicBezTo>
                      <a:cubicBezTo>
                        <a:pt x="22486" y="48401"/>
                        <a:pt x="22417" y="2722"/>
                        <a:pt x="22384" y="272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4E9E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8161;p57">
                  <a:extLst>
                    <a:ext uri="{FF2B5EF4-FFF2-40B4-BE49-F238E27FC236}">
                      <a16:creationId xmlns:a16="http://schemas.microsoft.com/office/drawing/2014/main" id="{64CD810C-C14B-B9AB-FA41-CD5A7E1B6D1B}"/>
                    </a:ext>
                  </a:extLst>
                </p:cNvPr>
                <p:cNvSpPr/>
                <p:nvPr/>
              </p:nvSpPr>
              <p:spPr>
                <a:xfrm>
                  <a:off x="1418941" y="3907967"/>
                  <a:ext cx="40718" cy="51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3" h="11642" fill="none" extrusionOk="0">
                      <a:moveTo>
                        <a:pt x="9233" y="1"/>
                      </a:moveTo>
                      <a:cubicBezTo>
                        <a:pt x="9233" y="1"/>
                        <a:pt x="0" y="570"/>
                        <a:pt x="2586" y="11641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8162;p57">
                  <a:extLst>
                    <a:ext uri="{FF2B5EF4-FFF2-40B4-BE49-F238E27FC236}">
                      <a16:creationId xmlns:a16="http://schemas.microsoft.com/office/drawing/2014/main" id="{2748FD27-CFE7-7D08-D1F4-371797C11E3F}"/>
                    </a:ext>
                  </a:extLst>
                </p:cNvPr>
                <p:cNvSpPr/>
                <p:nvPr/>
              </p:nvSpPr>
              <p:spPr>
                <a:xfrm>
                  <a:off x="1432983" y="3877824"/>
                  <a:ext cx="26566" cy="25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4" h="5680" fill="none" extrusionOk="0">
                      <a:moveTo>
                        <a:pt x="1" y="1795"/>
                      </a:moveTo>
                      <a:cubicBezTo>
                        <a:pt x="1" y="1795"/>
                        <a:pt x="6023" y="0"/>
                        <a:pt x="6023" y="5680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4" name="Google Shape;8163;p57">
                  <a:extLst>
                    <a:ext uri="{FF2B5EF4-FFF2-40B4-BE49-F238E27FC236}">
                      <a16:creationId xmlns:a16="http://schemas.microsoft.com/office/drawing/2014/main" id="{DD4A5BA8-3B30-540F-A9B6-EBFA1803CE35}"/>
                    </a:ext>
                  </a:extLst>
                </p:cNvPr>
                <p:cNvSpPr/>
                <p:nvPr/>
              </p:nvSpPr>
              <p:spPr>
                <a:xfrm>
                  <a:off x="1406421" y="3881663"/>
                  <a:ext cx="8727" cy="21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9" h="4809" fill="none" extrusionOk="0">
                      <a:moveTo>
                        <a:pt x="1" y="1"/>
                      </a:moveTo>
                      <a:cubicBezTo>
                        <a:pt x="1" y="1"/>
                        <a:pt x="1" y="2730"/>
                        <a:pt x="1978" y="4809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5" name="Google Shape;8164;p57">
                  <a:extLst>
                    <a:ext uri="{FF2B5EF4-FFF2-40B4-BE49-F238E27FC236}">
                      <a16:creationId xmlns:a16="http://schemas.microsoft.com/office/drawing/2014/main" id="{B02CB081-385B-6CFB-2703-60E24167C136}"/>
                    </a:ext>
                  </a:extLst>
                </p:cNvPr>
                <p:cNvSpPr/>
                <p:nvPr/>
              </p:nvSpPr>
              <p:spPr>
                <a:xfrm>
                  <a:off x="1372301" y="3910479"/>
                  <a:ext cx="51967" cy="15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4" h="3433" fill="none" extrusionOk="0">
                      <a:moveTo>
                        <a:pt x="1" y="2663"/>
                      </a:moveTo>
                      <a:cubicBezTo>
                        <a:pt x="3364" y="0"/>
                        <a:pt x="6622" y="3433"/>
                        <a:pt x="6622" y="3433"/>
                      </a:cubicBezTo>
                      <a:cubicBezTo>
                        <a:pt x="6622" y="3433"/>
                        <a:pt x="7307" y="387"/>
                        <a:pt x="11783" y="1653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" name="Google Shape;8165;p57">
                  <a:extLst>
                    <a:ext uri="{FF2B5EF4-FFF2-40B4-BE49-F238E27FC236}">
                      <a16:creationId xmlns:a16="http://schemas.microsoft.com/office/drawing/2014/main" id="{2C0F7CB0-576C-B11B-46E4-0CAAE26CB3FD}"/>
                    </a:ext>
                  </a:extLst>
                </p:cNvPr>
                <p:cNvSpPr/>
                <p:nvPr/>
              </p:nvSpPr>
              <p:spPr>
                <a:xfrm>
                  <a:off x="1383436" y="3963823"/>
                  <a:ext cx="27351" cy="50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2" h="11474" fill="none" extrusionOk="0">
                      <a:moveTo>
                        <a:pt x="22" y="11474"/>
                      </a:moveTo>
                      <a:cubicBezTo>
                        <a:pt x="22" y="11474"/>
                        <a:pt x="0" y="5735"/>
                        <a:pt x="4440" y="6297"/>
                      </a:cubicBezTo>
                      <a:cubicBezTo>
                        <a:pt x="4440" y="6297"/>
                        <a:pt x="2134" y="3149"/>
                        <a:pt x="6202" y="1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" name="Google Shape;8166;p57">
                  <a:extLst>
                    <a:ext uri="{FF2B5EF4-FFF2-40B4-BE49-F238E27FC236}">
                      <a16:creationId xmlns:a16="http://schemas.microsoft.com/office/drawing/2014/main" id="{11A505B4-040E-DE0E-BA66-D451A377709D}"/>
                    </a:ext>
                  </a:extLst>
                </p:cNvPr>
                <p:cNvSpPr/>
                <p:nvPr/>
              </p:nvSpPr>
              <p:spPr>
                <a:xfrm>
                  <a:off x="1398461" y="4014391"/>
                  <a:ext cx="12132" cy="315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1" h="7151" fill="none" extrusionOk="0">
                      <a:moveTo>
                        <a:pt x="2751" y="1"/>
                      </a:moveTo>
                      <a:cubicBezTo>
                        <a:pt x="2751" y="1"/>
                        <a:pt x="0" y="2963"/>
                        <a:pt x="1806" y="7151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" name="Google Shape;8167;p57">
                  <a:extLst>
                    <a:ext uri="{FF2B5EF4-FFF2-40B4-BE49-F238E27FC236}">
                      <a16:creationId xmlns:a16="http://schemas.microsoft.com/office/drawing/2014/main" id="{D564EF78-C32E-FCCC-1523-D617E8334913}"/>
                    </a:ext>
                  </a:extLst>
                </p:cNvPr>
                <p:cNvSpPr/>
                <p:nvPr/>
              </p:nvSpPr>
              <p:spPr>
                <a:xfrm>
                  <a:off x="1424264" y="4012138"/>
                  <a:ext cx="35284" cy="21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1" h="4802" fill="none" extrusionOk="0">
                      <a:moveTo>
                        <a:pt x="8000" y="512"/>
                      </a:moveTo>
                      <a:cubicBezTo>
                        <a:pt x="3783" y="1"/>
                        <a:pt x="1978" y="4087"/>
                        <a:pt x="1978" y="4087"/>
                      </a:cubicBezTo>
                      <a:cubicBezTo>
                        <a:pt x="1978" y="4087"/>
                        <a:pt x="858" y="3598"/>
                        <a:pt x="0" y="4802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" name="Google Shape;8168;p57">
                  <a:extLst>
                    <a:ext uri="{FF2B5EF4-FFF2-40B4-BE49-F238E27FC236}">
                      <a16:creationId xmlns:a16="http://schemas.microsoft.com/office/drawing/2014/main" id="{366DFB78-53F2-2DB7-C686-9C71A2DC84C6}"/>
                    </a:ext>
                  </a:extLst>
                </p:cNvPr>
                <p:cNvSpPr/>
                <p:nvPr/>
              </p:nvSpPr>
              <p:spPr>
                <a:xfrm>
                  <a:off x="1397156" y="3942280"/>
                  <a:ext cx="31183" cy="17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1" h="3959" fill="none" extrusionOk="0">
                      <a:moveTo>
                        <a:pt x="7070" y="1"/>
                      </a:moveTo>
                      <a:cubicBezTo>
                        <a:pt x="7070" y="1"/>
                        <a:pt x="2802" y="3959"/>
                        <a:pt x="1" y="1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1" name="Google Shape;8169;p57">
                  <a:extLst>
                    <a:ext uri="{FF2B5EF4-FFF2-40B4-BE49-F238E27FC236}">
                      <a16:creationId xmlns:a16="http://schemas.microsoft.com/office/drawing/2014/main" id="{F83FAD13-3184-26EC-CEAE-5D9FA8D4C7C0}"/>
                    </a:ext>
                  </a:extLst>
                </p:cNvPr>
                <p:cNvSpPr/>
                <p:nvPr/>
              </p:nvSpPr>
              <p:spPr>
                <a:xfrm>
                  <a:off x="1428334" y="3973727"/>
                  <a:ext cx="31214" cy="15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8" h="3489" fill="none" extrusionOk="0">
                      <a:moveTo>
                        <a:pt x="0" y="1125"/>
                      </a:moveTo>
                      <a:cubicBezTo>
                        <a:pt x="0" y="1125"/>
                        <a:pt x="4411" y="1"/>
                        <a:pt x="7077" y="3488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" name="Google Shape;8170;p57">
                  <a:extLst>
                    <a:ext uri="{FF2B5EF4-FFF2-40B4-BE49-F238E27FC236}">
                      <a16:creationId xmlns:a16="http://schemas.microsoft.com/office/drawing/2014/main" id="{9F6DF25C-8548-32B9-D4EF-E646D1660B9D}"/>
                    </a:ext>
                  </a:extLst>
                </p:cNvPr>
                <p:cNvSpPr/>
                <p:nvPr/>
              </p:nvSpPr>
              <p:spPr>
                <a:xfrm>
                  <a:off x="1468924" y="3907967"/>
                  <a:ext cx="40704" cy="51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0" h="11642" fill="none" extrusionOk="0">
                      <a:moveTo>
                        <a:pt x="0" y="1"/>
                      </a:moveTo>
                      <a:cubicBezTo>
                        <a:pt x="0" y="1"/>
                        <a:pt x="9229" y="570"/>
                        <a:pt x="6647" y="11641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" name="Google Shape;8171;p57">
                  <a:extLst>
                    <a:ext uri="{FF2B5EF4-FFF2-40B4-BE49-F238E27FC236}">
                      <a16:creationId xmlns:a16="http://schemas.microsoft.com/office/drawing/2014/main" id="{1E7D3518-156A-9290-C459-447DE629F221}"/>
                    </a:ext>
                  </a:extLst>
                </p:cNvPr>
                <p:cNvSpPr/>
                <p:nvPr/>
              </p:nvSpPr>
              <p:spPr>
                <a:xfrm>
                  <a:off x="1469021" y="3877824"/>
                  <a:ext cx="26561" cy="25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3" h="5680" fill="none" extrusionOk="0">
                      <a:moveTo>
                        <a:pt x="6023" y="1795"/>
                      </a:moveTo>
                      <a:cubicBezTo>
                        <a:pt x="6023" y="1795"/>
                        <a:pt x="0" y="0"/>
                        <a:pt x="0" y="5680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" name="Google Shape;8172;p57">
                  <a:extLst>
                    <a:ext uri="{FF2B5EF4-FFF2-40B4-BE49-F238E27FC236}">
                      <a16:creationId xmlns:a16="http://schemas.microsoft.com/office/drawing/2014/main" id="{5F64EB20-3442-461E-4BFB-70F0A02C0883}"/>
                    </a:ext>
                  </a:extLst>
                </p:cNvPr>
                <p:cNvSpPr/>
                <p:nvPr/>
              </p:nvSpPr>
              <p:spPr>
                <a:xfrm>
                  <a:off x="1513434" y="3881663"/>
                  <a:ext cx="8710" cy="21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5" h="4809" fill="none" extrusionOk="0">
                      <a:moveTo>
                        <a:pt x="1975" y="1"/>
                      </a:moveTo>
                      <a:cubicBezTo>
                        <a:pt x="1975" y="1"/>
                        <a:pt x="1975" y="2730"/>
                        <a:pt x="1" y="4809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" name="Google Shape;8173;p57">
                  <a:extLst>
                    <a:ext uri="{FF2B5EF4-FFF2-40B4-BE49-F238E27FC236}">
                      <a16:creationId xmlns:a16="http://schemas.microsoft.com/office/drawing/2014/main" id="{A76C68ED-7B5D-F864-65BB-FFFDF26C62BC}"/>
                    </a:ext>
                  </a:extLst>
                </p:cNvPr>
                <p:cNvSpPr/>
                <p:nvPr/>
              </p:nvSpPr>
              <p:spPr>
                <a:xfrm>
                  <a:off x="1517778" y="3963823"/>
                  <a:ext cx="27355" cy="50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3" h="11474" fill="none" extrusionOk="0">
                      <a:moveTo>
                        <a:pt x="6181" y="11474"/>
                      </a:moveTo>
                      <a:cubicBezTo>
                        <a:pt x="6181" y="11474"/>
                        <a:pt x="6202" y="5735"/>
                        <a:pt x="1767" y="6297"/>
                      </a:cubicBezTo>
                      <a:cubicBezTo>
                        <a:pt x="1767" y="6297"/>
                        <a:pt x="4068" y="3149"/>
                        <a:pt x="1" y="1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" name="Google Shape;8174;p57">
                  <a:extLst>
                    <a:ext uri="{FF2B5EF4-FFF2-40B4-BE49-F238E27FC236}">
                      <a16:creationId xmlns:a16="http://schemas.microsoft.com/office/drawing/2014/main" id="{2B0B04CE-8A0D-02E7-2DCF-E4F0D1D467D9}"/>
                    </a:ext>
                  </a:extLst>
                </p:cNvPr>
                <p:cNvSpPr/>
                <p:nvPr/>
              </p:nvSpPr>
              <p:spPr>
                <a:xfrm>
                  <a:off x="1517990" y="4014391"/>
                  <a:ext cx="12119" cy="315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7151" fill="none" extrusionOk="0">
                      <a:moveTo>
                        <a:pt x="0" y="1"/>
                      </a:moveTo>
                      <a:cubicBezTo>
                        <a:pt x="0" y="1"/>
                        <a:pt x="2747" y="2963"/>
                        <a:pt x="942" y="7151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8175;p57">
                  <a:extLst>
                    <a:ext uri="{FF2B5EF4-FFF2-40B4-BE49-F238E27FC236}">
                      <a16:creationId xmlns:a16="http://schemas.microsoft.com/office/drawing/2014/main" id="{94C45D5D-F748-48A1-7665-EFD6814B4C6E}"/>
                    </a:ext>
                  </a:extLst>
                </p:cNvPr>
                <p:cNvSpPr/>
                <p:nvPr/>
              </p:nvSpPr>
              <p:spPr>
                <a:xfrm>
                  <a:off x="1469021" y="4012138"/>
                  <a:ext cx="35298" cy="21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4" h="4802" fill="none" extrusionOk="0">
                      <a:moveTo>
                        <a:pt x="0" y="512"/>
                      </a:moveTo>
                      <a:cubicBezTo>
                        <a:pt x="4217" y="1"/>
                        <a:pt x="6023" y="4087"/>
                        <a:pt x="6023" y="4087"/>
                      </a:cubicBezTo>
                      <a:cubicBezTo>
                        <a:pt x="6023" y="4087"/>
                        <a:pt x="7143" y="3598"/>
                        <a:pt x="8004" y="4802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8176;p57">
                  <a:extLst>
                    <a:ext uri="{FF2B5EF4-FFF2-40B4-BE49-F238E27FC236}">
                      <a16:creationId xmlns:a16="http://schemas.microsoft.com/office/drawing/2014/main" id="{15CFA356-C6D7-9958-1711-6E3259076A4E}"/>
                    </a:ext>
                  </a:extLst>
                </p:cNvPr>
                <p:cNvSpPr/>
                <p:nvPr/>
              </p:nvSpPr>
              <p:spPr>
                <a:xfrm>
                  <a:off x="1500244" y="3942280"/>
                  <a:ext cx="31183" cy="17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1" h="3959" fill="none" extrusionOk="0">
                      <a:moveTo>
                        <a:pt x="1" y="1"/>
                      </a:moveTo>
                      <a:cubicBezTo>
                        <a:pt x="1" y="1"/>
                        <a:pt x="4265" y="3959"/>
                        <a:pt x="7070" y="1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8177;p57">
                  <a:extLst>
                    <a:ext uri="{FF2B5EF4-FFF2-40B4-BE49-F238E27FC236}">
                      <a16:creationId xmlns:a16="http://schemas.microsoft.com/office/drawing/2014/main" id="{7B97B3F8-856E-E025-7CA4-21C7F45580F4}"/>
                    </a:ext>
                  </a:extLst>
                </p:cNvPr>
                <p:cNvSpPr/>
                <p:nvPr/>
              </p:nvSpPr>
              <p:spPr>
                <a:xfrm>
                  <a:off x="1469021" y="3973727"/>
                  <a:ext cx="31227" cy="15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1" h="3489" fill="none" extrusionOk="0">
                      <a:moveTo>
                        <a:pt x="7081" y="1125"/>
                      </a:moveTo>
                      <a:cubicBezTo>
                        <a:pt x="7081" y="1125"/>
                        <a:pt x="2670" y="1"/>
                        <a:pt x="0" y="3488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8178;p57">
                  <a:extLst>
                    <a:ext uri="{FF2B5EF4-FFF2-40B4-BE49-F238E27FC236}">
                      <a16:creationId xmlns:a16="http://schemas.microsoft.com/office/drawing/2014/main" id="{D9C1BCD8-7692-B882-85EA-48FD5AF532F7}"/>
                    </a:ext>
                  </a:extLst>
                </p:cNvPr>
                <p:cNvSpPr/>
                <p:nvPr/>
              </p:nvSpPr>
              <p:spPr>
                <a:xfrm>
                  <a:off x="1504314" y="3910479"/>
                  <a:ext cx="51950" cy="15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0" h="3433" fill="none" extrusionOk="0">
                      <a:moveTo>
                        <a:pt x="11780" y="2663"/>
                      </a:moveTo>
                      <a:cubicBezTo>
                        <a:pt x="8420" y="0"/>
                        <a:pt x="5162" y="3433"/>
                        <a:pt x="5162" y="3433"/>
                      </a:cubicBezTo>
                      <a:cubicBezTo>
                        <a:pt x="5162" y="3433"/>
                        <a:pt x="4473" y="387"/>
                        <a:pt x="1" y="1653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8179;p57">
                  <a:extLst>
                    <a:ext uri="{FF2B5EF4-FFF2-40B4-BE49-F238E27FC236}">
                      <a16:creationId xmlns:a16="http://schemas.microsoft.com/office/drawing/2014/main" id="{B3075CAC-244D-879A-C7D9-353C8D7BB944}"/>
                    </a:ext>
                  </a:extLst>
                </p:cNvPr>
                <p:cNvSpPr/>
                <p:nvPr/>
              </p:nvSpPr>
              <p:spPr>
                <a:xfrm>
                  <a:off x="1469738" y="3847100"/>
                  <a:ext cx="99150" cy="224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83" h="50901" fill="none" extrusionOk="0">
                      <a:moveTo>
                        <a:pt x="99" y="2729"/>
                      </a:moveTo>
                      <a:cubicBezTo>
                        <a:pt x="150" y="2383"/>
                        <a:pt x="237" y="2040"/>
                        <a:pt x="354" y="1711"/>
                      </a:cubicBezTo>
                      <a:cubicBezTo>
                        <a:pt x="744" y="675"/>
                        <a:pt x="1503" y="1"/>
                        <a:pt x="2900" y="1"/>
                      </a:cubicBezTo>
                      <a:cubicBezTo>
                        <a:pt x="4516" y="1"/>
                        <a:pt x="5282" y="913"/>
                        <a:pt x="5600" y="2229"/>
                      </a:cubicBezTo>
                      <a:cubicBezTo>
                        <a:pt x="9040" y="1682"/>
                        <a:pt x="12151" y="4356"/>
                        <a:pt x="12130" y="7840"/>
                      </a:cubicBezTo>
                      <a:cubicBezTo>
                        <a:pt x="12130" y="7997"/>
                        <a:pt x="12119" y="8150"/>
                        <a:pt x="12108" y="8300"/>
                      </a:cubicBezTo>
                      <a:cubicBezTo>
                        <a:pt x="14541" y="7307"/>
                        <a:pt x="17335" y="7957"/>
                        <a:pt x="19082" y="9923"/>
                      </a:cubicBezTo>
                      <a:cubicBezTo>
                        <a:pt x="20826" y="11889"/>
                        <a:pt x="21140" y="14742"/>
                        <a:pt x="19867" y="17040"/>
                      </a:cubicBezTo>
                      <a:cubicBezTo>
                        <a:pt x="21552" y="18379"/>
                        <a:pt x="22482" y="20454"/>
                        <a:pt x="22362" y="22603"/>
                      </a:cubicBezTo>
                      <a:cubicBezTo>
                        <a:pt x="22242" y="24755"/>
                        <a:pt x="21089" y="26714"/>
                        <a:pt x="19265" y="27860"/>
                      </a:cubicBezTo>
                      <a:cubicBezTo>
                        <a:pt x="20440" y="29308"/>
                        <a:pt x="20896" y="31205"/>
                        <a:pt x="20512" y="33029"/>
                      </a:cubicBezTo>
                      <a:cubicBezTo>
                        <a:pt x="20126" y="34853"/>
                        <a:pt x="18940" y="36407"/>
                        <a:pt x="17284" y="37257"/>
                      </a:cubicBezTo>
                      <a:cubicBezTo>
                        <a:pt x="17310" y="37487"/>
                        <a:pt x="17321" y="37720"/>
                        <a:pt x="17324" y="37950"/>
                      </a:cubicBezTo>
                      <a:cubicBezTo>
                        <a:pt x="17321" y="40766"/>
                        <a:pt x="15420" y="43225"/>
                        <a:pt x="12699" y="43940"/>
                      </a:cubicBezTo>
                      <a:cubicBezTo>
                        <a:pt x="11710" y="46782"/>
                        <a:pt x="8664" y="48350"/>
                        <a:pt x="5778" y="47507"/>
                      </a:cubicBezTo>
                      <a:cubicBezTo>
                        <a:pt x="5647" y="49434"/>
                        <a:pt x="4958" y="50900"/>
                        <a:pt x="2900" y="50900"/>
                      </a:cubicBezTo>
                      <a:cubicBezTo>
                        <a:pt x="0" y="50900"/>
                        <a:pt x="40" y="48390"/>
                        <a:pt x="0" y="48401"/>
                      </a:cubicBezTo>
                      <a:cubicBezTo>
                        <a:pt x="0" y="48401"/>
                        <a:pt x="69" y="2722"/>
                        <a:pt x="99" y="272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40566D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7" name="Google Shape;8180;p57">
                <a:extLst>
                  <a:ext uri="{FF2B5EF4-FFF2-40B4-BE49-F238E27FC236}">
                    <a16:creationId xmlns:a16="http://schemas.microsoft.com/office/drawing/2014/main" id="{8968B9D7-FCC6-E546-E411-EDD254981C27}"/>
                  </a:ext>
                </a:extLst>
              </p:cNvPr>
              <p:cNvSpPr/>
              <p:nvPr/>
            </p:nvSpPr>
            <p:spPr>
              <a:xfrm>
                <a:off x="2008060" y="4212384"/>
                <a:ext cx="24537" cy="23585"/>
              </a:xfrm>
              <a:custGeom>
                <a:avLst/>
                <a:gdLst/>
                <a:ahLst/>
                <a:cxnLst/>
                <a:rect l="l" t="t" r="r" b="b"/>
                <a:pathLst>
                  <a:path w="5564" h="5351" extrusionOk="0">
                    <a:moveTo>
                      <a:pt x="2887" y="0"/>
                    </a:moveTo>
                    <a:cubicBezTo>
                      <a:pt x="2190" y="0"/>
                      <a:pt x="1506" y="271"/>
                      <a:pt x="996" y="783"/>
                    </a:cubicBezTo>
                    <a:cubicBezTo>
                      <a:pt x="230" y="1550"/>
                      <a:pt x="0" y="2699"/>
                      <a:pt x="416" y="3698"/>
                    </a:cubicBezTo>
                    <a:cubicBezTo>
                      <a:pt x="828" y="4698"/>
                      <a:pt x="1806" y="5351"/>
                      <a:pt x="2886" y="5351"/>
                    </a:cubicBezTo>
                    <a:cubicBezTo>
                      <a:pt x="4363" y="5351"/>
                      <a:pt x="5560" y="4150"/>
                      <a:pt x="5563" y="2677"/>
                    </a:cubicBezTo>
                    <a:cubicBezTo>
                      <a:pt x="5560" y="1593"/>
                      <a:pt x="4911" y="619"/>
                      <a:pt x="3911" y="203"/>
                    </a:cubicBezTo>
                    <a:cubicBezTo>
                      <a:pt x="3580" y="67"/>
                      <a:pt x="3232" y="0"/>
                      <a:pt x="288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8181;p57">
                <a:extLst>
                  <a:ext uri="{FF2B5EF4-FFF2-40B4-BE49-F238E27FC236}">
                    <a16:creationId xmlns:a16="http://schemas.microsoft.com/office/drawing/2014/main" id="{4679D68F-9263-0236-EA05-3C0C128B38B7}"/>
                  </a:ext>
                </a:extLst>
              </p:cNvPr>
              <p:cNvSpPr/>
              <p:nvPr/>
            </p:nvSpPr>
            <p:spPr>
              <a:xfrm>
                <a:off x="1545645" y="4049730"/>
                <a:ext cx="24520" cy="2357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49" extrusionOk="0">
                    <a:moveTo>
                      <a:pt x="2886" y="1"/>
                    </a:moveTo>
                    <a:cubicBezTo>
                      <a:pt x="1806" y="1"/>
                      <a:pt x="828" y="654"/>
                      <a:pt x="416" y="1653"/>
                    </a:cubicBezTo>
                    <a:cubicBezTo>
                      <a:pt x="0" y="2649"/>
                      <a:pt x="230" y="3802"/>
                      <a:pt x="996" y="4564"/>
                    </a:cubicBezTo>
                    <a:cubicBezTo>
                      <a:pt x="1506" y="5077"/>
                      <a:pt x="2190" y="5349"/>
                      <a:pt x="2886" y="5349"/>
                    </a:cubicBezTo>
                    <a:cubicBezTo>
                      <a:pt x="3232" y="5349"/>
                      <a:pt x="3580" y="5282"/>
                      <a:pt x="3911" y="5144"/>
                    </a:cubicBezTo>
                    <a:cubicBezTo>
                      <a:pt x="4910" y="4732"/>
                      <a:pt x="5560" y="3758"/>
                      <a:pt x="5560" y="2675"/>
                    </a:cubicBezTo>
                    <a:cubicBezTo>
                      <a:pt x="5560" y="1197"/>
                      <a:pt x="4363" y="1"/>
                      <a:pt x="2886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8182;p57">
                <a:extLst>
                  <a:ext uri="{FF2B5EF4-FFF2-40B4-BE49-F238E27FC236}">
                    <a16:creationId xmlns:a16="http://schemas.microsoft.com/office/drawing/2014/main" id="{0ECF9FF7-69FC-912A-0F12-F83977B135A6}"/>
                  </a:ext>
                </a:extLst>
              </p:cNvPr>
              <p:cNvSpPr/>
              <p:nvPr/>
            </p:nvSpPr>
            <p:spPr>
              <a:xfrm>
                <a:off x="1231521" y="3947489"/>
                <a:ext cx="24524" cy="23576"/>
              </a:xfrm>
              <a:custGeom>
                <a:avLst/>
                <a:gdLst/>
                <a:ahLst/>
                <a:cxnLst/>
                <a:rect l="l" t="t" r="r" b="b"/>
                <a:pathLst>
                  <a:path w="5561" h="5349" extrusionOk="0">
                    <a:moveTo>
                      <a:pt x="2886" y="1"/>
                    </a:moveTo>
                    <a:cubicBezTo>
                      <a:pt x="1803" y="1"/>
                      <a:pt x="829" y="650"/>
                      <a:pt x="413" y="1649"/>
                    </a:cubicBezTo>
                    <a:cubicBezTo>
                      <a:pt x="1" y="2649"/>
                      <a:pt x="227" y="3798"/>
                      <a:pt x="993" y="4564"/>
                    </a:cubicBezTo>
                    <a:cubicBezTo>
                      <a:pt x="1505" y="5076"/>
                      <a:pt x="2189" y="5349"/>
                      <a:pt x="2884" y="5349"/>
                    </a:cubicBezTo>
                    <a:cubicBezTo>
                      <a:pt x="3229" y="5349"/>
                      <a:pt x="3576" y="5282"/>
                      <a:pt x="3908" y="5144"/>
                    </a:cubicBezTo>
                    <a:cubicBezTo>
                      <a:pt x="4907" y="4732"/>
                      <a:pt x="5560" y="3758"/>
                      <a:pt x="5560" y="2674"/>
                    </a:cubicBezTo>
                    <a:cubicBezTo>
                      <a:pt x="5560" y="1197"/>
                      <a:pt x="4364" y="1"/>
                      <a:pt x="2886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8183;p57">
                <a:extLst>
                  <a:ext uri="{FF2B5EF4-FFF2-40B4-BE49-F238E27FC236}">
                    <a16:creationId xmlns:a16="http://schemas.microsoft.com/office/drawing/2014/main" id="{8EAF2567-B3BF-467D-A089-D3419DF45F1D}"/>
                  </a:ext>
                </a:extLst>
              </p:cNvPr>
              <p:cNvSpPr/>
              <p:nvPr/>
            </p:nvSpPr>
            <p:spPr>
              <a:xfrm>
                <a:off x="834100" y="4046742"/>
                <a:ext cx="24520" cy="23580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50" extrusionOk="0">
                    <a:moveTo>
                      <a:pt x="2674" y="0"/>
                    </a:moveTo>
                    <a:cubicBezTo>
                      <a:pt x="1197" y="0"/>
                      <a:pt x="0" y="1197"/>
                      <a:pt x="0" y="2674"/>
                    </a:cubicBezTo>
                    <a:cubicBezTo>
                      <a:pt x="0" y="3758"/>
                      <a:pt x="653" y="4732"/>
                      <a:pt x="1653" y="5147"/>
                    </a:cubicBezTo>
                    <a:cubicBezTo>
                      <a:pt x="1983" y="5284"/>
                      <a:pt x="2329" y="5350"/>
                      <a:pt x="2673" y="5350"/>
                    </a:cubicBezTo>
                    <a:cubicBezTo>
                      <a:pt x="3369" y="5350"/>
                      <a:pt x="4054" y="5078"/>
                      <a:pt x="4567" y="4567"/>
                    </a:cubicBezTo>
                    <a:cubicBezTo>
                      <a:pt x="5330" y="3801"/>
                      <a:pt x="5559" y="2649"/>
                      <a:pt x="5147" y="1653"/>
                    </a:cubicBezTo>
                    <a:cubicBezTo>
                      <a:pt x="4731" y="653"/>
                      <a:pt x="3757" y="0"/>
                      <a:pt x="267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8184;p57">
                <a:extLst>
                  <a:ext uri="{FF2B5EF4-FFF2-40B4-BE49-F238E27FC236}">
                    <a16:creationId xmlns:a16="http://schemas.microsoft.com/office/drawing/2014/main" id="{52EB3AE0-1886-42C1-4255-052167F17C70}"/>
                  </a:ext>
                </a:extLst>
              </p:cNvPr>
              <p:cNvSpPr/>
              <p:nvPr/>
            </p:nvSpPr>
            <p:spPr>
              <a:xfrm>
                <a:off x="834100" y="3849652"/>
                <a:ext cx="24520" cy="23580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50" extrusionOk="0">
                    <a:moveTo>
                      <a:pt x="2674" y="1"/>
                    </a:moveTo>
                    <a:cubicBezTo>
                      <a:pt x="1197" y="1"/>
                      <a:pt x="0" y="1197"/>
                      <a:pt x="0" y="2675"/>
                    </a:cubicBezTo>
                    <a:cubicBezTo>
                      <a:pt x="0" y="3758"/>
                      <a:pt x="653" y="4732"/>
                      <a:pt x="1653" y="5144"/>
                    </a:cubicBezTo>
                    <a:cubicBezTo>
                      <a:pt x="1984" y="5282"/>
                      <a:pt x="2331" y="5349"/>
                      <a:pt x="2676" y="5349"/>
                    </a:cubicBezTo>
                    <a:cubicBezTo>
                      <a:pt x="3371" y="5349"/>
                      <a:pt x="4055" y="5077"/>
                      <a:pt x="4567" y="4564"/>
                    </a:cubicBezTo>
                    <a:cubicBezTo>
                      <a:pt x="5330" y="3802"/>
                      <a:pt x="5559" y="2649"/>
                      <a:pt x="5147" y="1650"/>
                    </a:cubicBezTo>
                    <a:cubicBezTo>
                      <a:pt x="4731" y="650"/>
                      <a:pt x="3757" y="1"/>
                      <a:pt x="2674" y="1"/>
                    </a:cubicBezTo>
                    <a:close/>
                  </a:path>
                </a:pathLst>
              </a:custGeom>
              <a:solidFill>
                <a:srgbClr val="E6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8185;p57">
                <a:extLst>
                  <a:ext uri="{FF2B5EF4-FFF2-40B4-BE49-F238E27FC236}">
                    <a16:creationId xmlns:a16="http://schemas.microsoft.com/office/drawing/2014/main" id="{EB0D6FC1-B19F-D485-8E0F-C890EA603E0B}"/>
                  </a:ext>
                </a:extLst>
              </p:cNvPr>
              <p:cNvSpPr/>
              <p:nvPr/>
            </p:nvSpPr>
            <p:spPr>
              <a:xfrm>
                <a:off x="1668053" y="3947489"/>
                <a:ext cx="24520" cy="2357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49" extrusionOk="0">
                    <a:moveTo>
                      <a:pt x="2882" y="1"/>
                    </a:moveTo>
                    <a:cubicBezTo>
                      <a:pt x="1802" y="1"/>
                      <a:pt x="828" y="650"/>
                      <a:pt x="412" y="1649"/>
                    </a:cubicBezTo>
                    <a:cubicBezTo>
                      <a:pt x="0" y="2649"/>
                      <a:pt x="226" y="3798"/>
                      <a:pt x="993" y="4564"/>
                    </a:cubicBezTo>
                    <a:cubicBezTo>
                      <a:pt x="1502" y="5076"/>
                      <a:pt x="2187" y="5349"/>
                      <a:pt x="2883" y="5349"/>
                    </a:cubicBezTo>
                    <a:cubicBezTo>
                      <a:pt x="3228" y="5349"/>
                      <a:pt x="3576" y="5282"/>
                      <a:pt x="3907" y="5144"/>
                    </a:cubicBezTo>
                    <a:cubicBezTo>
                      <a:pt x="4907" y="4732"/>
                      <a:pt x="5556" y="3758"/>
                      <a:pt x="5560" y="2674"/>
                    </a:cubicBezTo>
                    <a:cubicBezTo>
                      <a:pt x="5560" y="1197"/>
                      <a:pt x="4360" y="1"/>
                      <a:pt x="288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8186;p57">
                <a:extLst>
                  <a:ext uri="{FF2B5EF4-FFF2-40B4-BE49-F238E27FC236}">
                    <a16:creationId xmlns:a16="http://schemas.microsoft.com/office/drawing/2014/main" id="{387F487F-B147-076D-89EB-0B2DD4BA9761}"/>
                  </a:ext>
                </a:extLst>
              </p:cNvPr>
              <p:cNvSpPr/>
              <p:nvPr/>
            </p:nvSpPr>
            <p:spPr>
              <a:xfrm>
                <a:off x="889649" y="3678195"/>
                <a:ext cx="23589" cy="23576"/>
              </a:xfrm>
              <a:custGeom>
                <a:avLst/>
                <a:gdLst/>
                <a:ahLst/>
                <a:cxnLst/>
                <a:rect l="l" t="t" r="r" b="b"/>
                <a:pathLst>
                  <a:path w="5349" h="5349" extrusionOk="0">
                    <a:moveTo>
                      <a:pt x="2674" y="0"/>
                    </a:moveTo>
                    <a:cubicBezTo>
                      <a:pt x="1197" y="0"/>
                      <a:pt x="0" y="1197"/>
                      <a:pt x="0" y="2674"/>
                    </a:cubicBezTo>
                    <a:cubicBezTo>
                      <a:pt x="0" y="4152"/>
                      <a:pt x="1197" y="5348"/>
                      <a:pt x="2674" y="5348"/>
                    </a:cubicBezTo>
                    <a:cubicBezTo>
                      <a:pt x="4152" y="5348"/>
                      <a:pt x="5348" y="4152"/>
                      <a:pt x="5348" y="2674"/>
                    </a:cubicBezTo>
                    <a:cubicBezTo>
                      <a:pt x="5348" y="1197"/>
                      <a:pt x="4152" y="0"/>
                      <a:pt x="267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8187;p57">
                <a:extLst>
                  <a:ext uri="{FF2B5EF4-FFF2-40B4-BE49-F238E27FC236}">
                    <a16:creationId xmlns:a16="http://schemas.microsoft.com/office/drawing/2014/main" id="{38E37611-FED6-EA8A-9B39-C1BD28C8ACD3}"/>
                  </a:ext>
                </a:extLst>
              </p:cNvPr>
              <p:cNvSpPr/>
              <p:nvPr/>
            </p:nvSpPr>
            <p:spPr>
              <a:xfrm>
                <a:off x="1357708" y="3848642"/>
                <a:ext cx="24542" cy="23585"/>
              </a:xfrm>
              <a:custGeom>
                <a:avLst/>
                <a:gdLst/>
                <a:ahLst/>
                <a:cxnLst/>
                <a:rect l="l" t="t" r="r" b="b"/>
                <a:pathLst>
                  <a:path w="5565" h="5351" extrusionOk="0">
                    <a:moveTo>
                      <a:pt x="2890" y="0"/>
                    </a:moveTo>
                    <a:cubicBezTo>
                      <a:pt x="1807" y="0"/>
                      <a:pt x="833" y="653"/>
                      <a:pt x="417" y="1653"/>
                    </a:cubicBezTo>
                    <a:cubicBezTo>
                      <a:pt x="1" y="2652"/>
                      <a:pt x="231" y="3801"/>
                      <a:pt x="997" y="4567"/>
                    </a:cubicBezTo>
                    <a:cubicBezTo>
                      <a:pt x="1509" y="5080"/>
                      <a:pt x="2193" y="5350"/>
                      <a:pt x="2888" y="5350"/>
                    </a:cubicBezTo>
                    <a:cubicBezTo>
                      <a:pt x="3233" y="5350"/>
                      <a:pt x="3580" y="5284"/>
                      <a:pt x="3912" y="5147"/>
                    </a:cubicBezTo>
                    <a:cubicBezTo>
                      <a:pt x="4911" y="4731"/>
                      <a:pt x="5564" y="3757"/>
                      <a:pt x="5564" y="2678"/>
                    </a:cubicBezTo>
                    <a:cubicBezTo>
                      <a:pt x="5564" y="1200"/>
                      <a:pt x="4364" y="0"/>
                      <a:pt x="289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8188;p57">
                <a:extLst>
                  <a:ext uri="{FF2B5EF4-FFF2-40B4-BE49-F238E27FC236}">
                    <a16:creationId xmlns:a16="http://schemas.microsoft.com/office/drawing/2014/main" id="{6CB24497-618B-ED09-5EE0-6B3789C866E6}"/>
                  </a:ext>
                </a:extLst>
              </p:cNvPr>
              <p:cNvSpPr/>
              <p:nvPr/>
            </p:nvSpPr>
            <p:spPr>
              <a:xfrm>
                <a:off x="1357708" y="4049730"/>
                <a:ext cx="24542" cy="23585"/>
              </a:xfrm>
              <a:custGeom>
                <a:avLst/>
                <a:gdLst/>
                <a:ahLst/>
                <a:cxnLst/>
                <a:rect l="l" t="t" r="r" b="b"/>
                <a:pathLst>
                  <a:path w="5565" h="5351" extrusionOk="0">
                    <a:moveTo>
                      <a:pt x="2890" y="1"/>
                    </a:moveTo>
                    <a:cubicBezTo>
                      <a:pt x="1807" y="1"/>
                      <a:pt x="833" y="654"/>
                      <a:pt x="417" y="1653"/>
                    </a:cubicBezTo>
                    <a:cubicBezTo>
                      <a:pt x="1" y="2653"/>
                      <a:pt x="231" y="3802"/>
                      <a:pt x="997" y="4568"/>
                    </a:cubicBezTo>
                    <a:cubicBezTo>
                      <a:pt x="1510" y="5078"/>
                      <a:pt x="2195" y="5350"/>
                      <a:pt x="2891" y="5350"/>
                    </a:cubicBezTo>
                    <a:cubicBezTo>
                      <a:pt x="3235" y="5350"/>
                      <a:pt x="3581" y="5284"/>
                      <a:pt x="3912" y="5148"/>
                    </a:cubicBezTo>
                    <a:cubicBezTo>
                      <a:pt x="4911" y="4732"/>
                      <a:pt x="5564" y="3758"/>
                      <a:pt x="5564" y="2675"/>
                    </a:cubicBezTo>
                    <a:cubicBezTo>
                      <a:pt x="5564" y="1197"/>
                      <a:pt x="4364" y="1"/>
                      <a:pt x="289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8189;p57">
                <a:extLst>
                  <a:ext uri="{FF2B5EF4-FFF2-40B4-BE49-F238E27FC236}">
                    <a16:creationId xmlns:a16="http://schemas.microsoft.com/office/drawing/2014/main" id="{BEA79B11-5C41-B090-B580-CB76D227D0C8}"/>
                  </a:ext>
                </a:extLst>
              </p:cNvPr>
              <p:cNvSpPr/>
              <p:nvPr/>
            </p:nvSpPr>
            <p:spPr>
              <a:xfrm>
                <a:off x="889649" y="4212384"/>
                <a:ext cx="24520" cy="23585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51" extrusionOk="0">
                    <a:moveTo>
                      <a:pt x="2674" y="0"/>
                    </a:moveTo>
                    <a:cubicBezTo>
                      <a:pt x="2328" y="0"/>
                      <a:pt x="1980" y="67"/>
                      <a:pt x="1649" y="203"/>
                    </a:cubicBezTo>
                    <a:cubicBezTo>
                      <a:pt x="650" y="619"/>
                      <a:pt x="0" y="1593"/>
                      <a:pt x="0" y="2677"/>
                    </a:cubicBezTo>
                    <a:cubicBezTo>
                      <a:pt x="0" y="4150"/>
                      <a:pt x="1197" y="5351"/>
                      <a:pt x="2674" y="5351"/>
                    </a:cubicBezTo>
                    <a:cubicBezTo>
                      <a:pt x="3754" y="5351"/>
                      <a:pt x="4732" y="4698"/>
                      <a:pt x="5144" y="3698"/>
                    </a:cubicBezTo>
                    <a:cubicBezTo>
                      <a:pt x="5560" y="2699"/>
                      <a:pt x="5330" y="1550"/>
                      <a:pt x="4568" y="783"/>
                    </a:cubicBezTo>
                    <a:cubicBezTo>
                      <a:pt x="4055" y="271"/>
                      <a:pt x="3370" y="0"/>
                      <a:pt x="2674" y="0"/>
                    </a:cubicBezTo>
                    <a:close/>
                  </a:path>
                </a:pathLst>
              </a:custGeom>
              <a:solidFill>
                <a:srgbClr val="E4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8190;p57">
                <a:extLst>
                  <a:ext uri="{FF2B5EF4-FFF2-40B4-BE49-F238E27FC236}">
                    <a16:creationId xmlns:a16="http://schemas.microsoft.com/office/drawing/2014/main" id="{56D5B985-B598-F9FA-8D2B-C4D98107007B}"/>
                  </a:ext>
                </a:extLst>
              </p:cNvPr>
              <p:cNvSpPr/>
              <p:nvPr/>
            </p:nvSpPr>
            <p:spPr>
              <a:xfrm>
                <a:off x="2008060" y="3678195"/>
                <a:ext cx="24537" cy="23576"/>
              </a:xfrm>
              <a:custGeom>
                <a:avLst/>
                <a:gdLst/>
                <a:ahLst/>
                <a:cxnLst/>
                <a:rect l="l" t="t" r="r" b="b"/>
                <a:pathLst>
                  <a:path w="5564" h="5349" extrusionOk="0">
                    <a:moveTo>
                      <a:pt x="2886" y="0"/>
                    </a:moveTo>
                    <a:cubicBezTo>
                      <a:pt x="1806" y="0"/>
                      <a:pt x="828" y="650"/>
                      <a:pt x="416" y="1649"/>
                    </a:cubicBezTo>
                    <a:cubicBezTo>
                      <a:pt x="0" y="2649"/>
                      <a:pt x="230" y="3802"/>
                      <a:pt x="996" y="4564"/>
                    </a:cubicBezTo>
                    <a:cubicBezTo>
                      <a:pt x="1506" y="5076"/>
                      <a:pt x="2190" y="5349"/>
                      <a:pt x="2887" y="5349"/>
                    </a:cubicBezTo>
                    <a:cubicBezTo>
                      <a:pt x="3232" y="5349"/>
                      <a:pt x="3580" y="5282"/>
                      <a:pt x="3911" y="5144"/>
                    </a:cubicBezTo>
                    <a:cubicBezTo>
                      <a:pt x="4911" y="4732"/>
                      <a:pt x="5560" y="3758"/>
                      <a:pt x="5563" y="2674"/>
                    </a:cubicBezTo>
                    <a:cubicBezTo>
                      <a:pt x="5560" y="1197"/>
                      <a:pt x="4363" y="0"/>
                      <a:pt x="2886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8191;p57">
                <a:extLst>
                  <a:ext uri="{FF2B5EF4-FFF2-40B4-BE49-F238E27FC236}">
                    <a16:creationId xmlns:a16="http://schemas.microsoft.com/office/drawing/2014/main" id="{E4C59324-AFB4-90C7-9914-1BEEDAA03425}"/>
                  </a:ext>
                </a:extLst>
              </p:cNvPr>
              <p:cNvSpPr/>
              <p:nvPr/>
            </p:nvSpPr>
            <p:spPr>
              <a:xfrm>
                <a:off x="1548251" y="3848642"/>
                <a:ext cx="24520" cy="23580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50" extrusionOk="0">
                    <a:moveTo>
                      <a:pt x="2886" y="0"/>
                    </a:moveTo>
                    <a:cubicBezTo>
                      <a:pt x="1806" y="0"/>
                      <a:pt x="828" y="653"/>
                      <a:pt x="416" y="1653"/>
                    </a:cubicBezTo>
                    <a:cubicBezTo>
                      <a:pt x="0" y="2652"/>
                      <a:pt x="230" y="3801"/>
                      <a:pt x="996" y="4567"/>
                    </a:cubicBezTo>
                    <a:cubicBezTo>
                      <a:pt x="1507" y="5078"/>
                      <a:pt x="2192" y="5350"/>
                      <a:pt x="2890" y="5350"/>
                    </a:cubicBezTo>
                    <a:cubicBezTo>
                      <a:pt x="3234" y="5350"/>
                      <a:pt x="3581" y="5283"/>
                      <a:pt x="3911" y="5147"/>
                    </a:cubicBezTo>
                    <a:cubicBezTo>
                      <a:pt x="4910" y="4731"/>
                      <a:pt x="5560" y="3757"/>
                      <a:pt x="5560" y="2678"/>
                    </a:cubicBezTo>
                    <a:cubicBezTo>
                      <a:pt x="5560" y="1200"/>
                      <a:pt x="4363" y="0"/>
                      <a:pt x="288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8192;p57">
                <a:extLst>
                  <a:ext uri="{FF2B5EF4-FFF2-40B4-BE49-F238E27FC236}">
                    <a16:creationId xmlns:a16="http://schemas.microsoft.com/office/drawing/2014/main" id="{C02FB65D-D92A-E5CE-DCF3-7639866C634B}"/>
                  </a:ext>
                </a:extLst>
              </p:cNvPr>
              <p:cNvSpPr/>
              <p:nvPr/>
            </p:nvSpPr>
            <p:spPr>
              <a:xfrm>
                <a:off x="2069063" y="3847033"/>
                <a:ext cx="24520" cy="23585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51" extrusionOk="0">
                    <a:moveTo>
                      <a:pt x="2886" y="0"/>
                    </a:moveTo>
                    <a:cubicBezTo>
                      <a:pt x="1806" y="0"/>
                      <a:pt x="828" y="653"/>
                      <a:pt x="416" y="1653"/>
                    </a:cubicBezTo>
                    <a:cubicBezTo>
                      <a:pt x="0" y="2652"/>
                      <a:pt x="230" y="3801"/>
                      <a:pt x="993" y="4567"/>
                    </a:cubicBezTo>
                    <a:cubicBezTo>
                      <a:pt x="1505" y="5080"/>
                      <a:pt x="2190" y="5351"/>
                      <a:pt x="2887" y="5351"/>
                    </a:cubicBezTo>
                    <a:cubicBezTo>
                      <a:pt x="3232" y="5351"/>
                      <a:pt x="3580" y="5284"/>
                      <a:pt x="3911" y="5148"/>
                    </a:cubicBezTo>
                    <a:cubicBezTo>
                      <a:pt x="4910" y="4732"/>
                      <a:pt x="5560" y="3758"/>
                      <a:pt x="5560" y="2678"/>
                    </a:cubicBezTo>
                    <a:cubicBezTo>
                      <a:pt x="5560" y="1200"/>
                      <a:pt x="4363" y="0"/>
                      <a:pt x="2886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8193;p57">
                <a:extLst>
                  <a:ext uri="{FF2B5EF4-FFF2-40B4-BE49-F238E27FC236}">
                    <a16:creationId xmlns:a16="http://schemas.microsoft.com/office/drawing/2014/main" id="{E942829D-1881-1B4F-651D-7AFB3B3FD053}"/>
                  </a:ext>
                </a:extLst>
              </p:cNvPr>
              <p:cNvSpPr/>
              <p:nvPr/>
            </p:nvSpPr>
            <p:spPr>
              <a:xfrm>
                <a:off x="2069063" y="4046870"/>
                <a:ext cx="24520" cy="2357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49" extrusionOk="0">
                    <a:moveTo>
                      <a:pt x="2886" y="0"/>
                    </a:moveTo>
                    <a:cubicBezTo>
                      <a:pt x="1806" y="0"/>
                      <a:pt x="828" y="650"/>
                      <a:pt x="416" y="1649"/>
                    </a:cubicBezTo>
                    <a:cubicBezTo>
                      <a:pt x="0" y="2649"/>
                      <a:pt x="230" y="3802"/>
                      <a:pt x="993" y="4564"/>
                    </a:cubicBezTo>
                    <a:cubicBezTo>
                      <a:pt x="1505" y="5076"/>
                      <a:pt x="2190" y="5349"/>
                      <a:pt x="2887" y="5349"/>
                    </a:cubicBezTo>
                    <a:cubicBezTo>
                      <a:pt x="3232" y="5349"/>
                      <a:pt x="3580" y="5282"/>
                      <a:pt x="3911" y="5144"/>
                    </a:cubicBezTo>
                    <a:cubicBezTo>
                      <a:pt x="4910" y="4732"/>
                      <a:pt x="5560" y="3758"/>
                      <a:pt x="5560" y="2674"/>
                    </a:cubicBezTo>
                    <a:cubicBezTo>
                      <a:pt x="5560" y="1197"/>
                      <a:pt x="4363" y="0"/>
                      <a:pt x="288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1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 build="p"/>
      <p:bldP spid="194" grpId="0" build="p"/>
      <p:bldP spid="195" grpId="0" build="p"/>
      <p:bldP spid="196" grpId="0" build="p"/>
      <p:bldP spid="169" grpId="0" animBg="1"/>
      <p:bldP spid="266" grpId="0" animBg="1"/>
      <p:bldP spid="26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DDC8AC68-1395-A9DD-2F62-D107971C5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725" y="294050"/>
            <a:ext cx="4750500" cy="584986"/>
          </a:xfrm>
        </p:spPr>
        <p:txBody>
          <a:bodyPr/>
          <a:lstStyle/>
          <a:p>
            <a:r>
              <a:rPr lang="en-US" dirty="0"/>
              <a:t>Music Map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7402232-3E15-C086-C06F-265E909988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32" t="17908" r="13813" b="27053"/>
          <a:stretch/>
        </p:blipFill>
        <p:spPr>
          <a:xfrm>
            <a:off x="5544322" y="1396896"/>
            <a:ext cx="3368228" cy="2774507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4C2BC5D1-A8D1-EABA-443C-6338836CF203}"/>
              </a:ext>
            </a:extLst>
          </p:cNvPr>
          <p:cNvSpPr/>
          <p:nvPr/>
        </p:nvSpPr>
        <p:spPr>
          <a:xfrm>
            <a:off x="4819454" y="2516177"/>
            <a:ext cx="560765" cy="398787"/>
          </a:xfrm>
          <a:prstGeom prst="rightArrow">
            <a:avLst/>
          </a:prstGeom>
          <a:solidFill>
            <a:schemeClr val="bg1">
              <a:alpha val="9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589773D-8EB8-92AC-AA94-20AF7E8D13C9}"/>
              </a:ext>
            </a:extLst>
          </p:cNvPr>
          <p:cNvSpPr/>
          <p:nvPr/>
        </p:nvSpPr>
        <p:spPr>
          <a:xfrm>
            <a:off x="7182717" y="2950727"/>
            <a:ext cx="216304" cy="109019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rgbClr val="FFFF0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1AB14C-E9F4-85A5-9A4D-D87B13E1C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50" y="2349020"/>
            <a:ext cx="4423901" cy="733103"/>
          </a:xfrm>
          <a:prstGeom prst="rect">
            <a:avLst/>
          </a:prstGeom>
        </p:spPr>
      </p:pic>
      <p:sp>
        <p:nvSpPr>
          <p:cNvPr id="6" name="Google Shape;194;p30">
            <a:extLst>
              <a:ext uri="{FF2B5EF4-FFF2-40B4-BE49-F238E27FC236}">
                <a16:creationId xmlns:a16="http://schemas.microsoft.com/office/drawing/2014/main" id="{EFF77806-8E24-C18C-EDCA-14FCE3552BEA}"/>
              </a:ext>
            </a:extLst>
          </p:cNvPr>
          <p:cNvSpPr txBox="1">
            <a:spLocks/>
          </p:cNvSpPr>
          <p:nvPr/>
        </p:nvSpPr>
        <p:spPr>
          <a:xfrm>
            <a:off x="1218650" y="2875589"/>
            <a:ext cx="2449500" cy="10530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Artist Name to search on music-map.com</a:t>
            </a:r>
          </a:p>
        </p:txBody>
      </p:sp>
      <p:cxnSp>
        <p:nvCxnSpPr>
          <p:cNvPr id="7" name="Google Shape;377;p37">
            <a:extLst>
              <a:ext uri="{FF2B5EF4-FFF2-40B4-BE49-F238E27FC236}">
                <a16:creationId xmlns:a16="http://schemas.microsoft.com/office/drawing/2014/main" id="{5D8A0848-35AF-A0BE-C1F6-089932E655A2}"/>
              </a:ext>
            </a:extLst>
          </p:cNvPr>
          <p:cNvCxnSpPr/>
          <p:nvPr/>
        </p:nvCxnSpPr>
        <p:spPr>
          <a:xfrm rot="10800000">
            <a:off x="7238826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" name="Google Shape;378;p37">
            <a:extLst>
              <a:ext uri="{FF2B5EF4-FFF2-40B4-BE49-F238E27FC236}">
                <a16:creationId xmlns:a16="http://schemas.microsoft.com/office/drawing/2014/main" id="{CC53DC9D-887D-7848-0597-F5ECC633E768}"/>
              </a:ext>
            </a:extLst>
          </p:cNvPr>
          <p:cNvGrpSpPr/>
          <p:nvPr/>
        </p:nvGrpSpPr>
        <p:grpSpPr>
          <a:xfrm>
            <a:off x="6947284" y="570092"/>
            <a:ext cx="140786" cy="140786"/>
            <a:chOff x="6658575" y="1565525"/>
            <a:chExt cx="641100" cy="641100"/>
          </a:xfrm>
        </p:grpSpPr>
        <p:cxnSp>
          <p:nvCxnSpPr>
            <p:cNvPr id="9" name="Google Shape;379;p37">
              <a:extLst>
                <a:ext uri="{FF2B5EF4-FFF2-40B4-BE49-F238E27FC236}">
                  <a16:creationId xmlns:a16="http://schemas.microsoft.com/office/drawing/2014/main" id="{3DAA0358-61CF-4F71-C91A-7FD1F9958501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380;p37">
              <a:extLst>
                <a:ext uri="{FF2B5EF4-FFF2-40B4-BE49-F238E27FC236}">
                  <a16:creationId xmlns:a16="http://schemas.microsoft.com/office/drawing/2014/main" id="{8EA9E60B-3F35-A978-B8A8-CB2EBF0504CD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" name="Google Shape;382;p37">
            <a:extLst>
              <a:ext uri="{FF2B5EF4-FFF2-40B4-BE49-F238E27FC236}">
                <a16:creationId xmlns:a16="http://schemas.microsoft.com/office/drawing/2014/main" id="{5425FB17-7421-EB3F-98B7-C5E97B70C0D8}"/>
              </a:ext>
            </a:extLst>
          </p:cNvPr>
          <p:cNvGrpSpPr/>
          <p:nvPr/>
        </p:nvGrpSpPr>
        <p:grpSpPr>
          <a:xfrm flipH="1">
            <a:off x="2055991" y="570092"/>
            <a:ext cx="140786" cy="140786"/>
            <a:chOff x="6658575" y="1565525"/>
            <a:chExt cx="641100" cy="641100"/>
          </a:xfrm>
        </p:grpSpPr>
        <p:cxnSp>
          <p:nvCxnSpPr>
            <p:cNvPr id="13" name="Google Shape;383;p37">
              <a:extLst>
                <a:ext uri="{FF2B5EF4-FFF2-40B4-BE49-F238E27FC236}">
                  <a16:creationId xmlns:a16="http://schemas.microsoft.com/office/drawing/2014/main" id="{EE0A2255-C0D4-4320-4972-70FF3F195F91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384;p37">
              <a:extLst>
                <a:ext uri="{FF2B5EF4-FFF2-40B4-BE49-F238E27FC236}">
                  <a16:creationId xmlns:a16="http://schemas.microsoft.com/office/drawing/2014/main" id="{53A6CE36-EE7C-05BA-3D1E-05B41CDF2E50}"/>
                </a:ext>
              </a:extLst>
            </p:cNvPr>
            <p:cNvCxnSpPr/>
            <p:nvPr/>
          </p:nvCxnSpPr>
          <p:spPr>
            <a:xfrm>
              <a:off x="6979125" y="1565525"/>
              <a:ext cx="0" cy="6411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5" name="Google Shape;377;p37">
            <a:extLst>
              <a:ext uri="{FF2B5EF4-FFF2-40B4-BE49-F238E27FC236}">
                <a16:creationId xmlns:a16="http://schemas.microsoft.com/office/drawing/2014/main" id="{B0A5B592-3C0B-7978-2906-DC2F4D9B5FE9}"/>
              </a:ext>
            </a:extLst>
          </p:cNvPr>
          <p:cNvCxnSpPr/>
          <p:nvPr/>
        </p:nvCxnSpPr>
        <p:spPr>
          <a:xfrm rot="10800000">
            <a:off x="0" y="640468"/>
            <a:ext cx="1968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0584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ynamic Dark Thesis Defense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</TotalTime>
  <Words>279</Words>
  <Application>Microsoft Office PowerPoint</Application>
  <PresentationFormat>On-screen Show (16:9)</PresentationFormat>
  <Paragraphs>102</Paragraphs>
  <Slides>24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Blinker</vt:lpstr>
      <vt:lpstr>Calibri</vt:lpstr>
      <vt:lpstr>Barlow ExtraBold</vt:lpstr>
      <vt:lpstr>Arial</vt:lpstr>
      <vt:lpstr>Dynamic Dark Thesis Defense by Slidesgo</vt:lpstr>
      <vt:lpstr>Music Recommendation Service</vt:lpstr>
      <vt:lpstr>Table of contents</vt:lpstr>
      <vt:lpstr>Project Design</vt:lpstr>
      <vt:lpstr>Project Description</vt:lpstr>
      <vt:lpstr>Webcrawler Design</vt:lpstr>
      <vt:lpstr>Project Design</vt:lpstr>
      <vt:lpstr>Web Crawlers</vt:lpstr>
      <vt:lpstr>Web Crawler Design</vt:lpstr>
      <vt:lpstr>Music Map</vt:lpstr>
      <vt:lpstr>Last.fm</vt:lpstr>
      <vt:lpstr>Last.fm</vt:lpstr>
      <vt:lpstr>Last.fm</vt:lpstr>
      <vt:lpstr>Last.fm</vt:lpstr>
      <vt:lpstr>Last.fm</vt:lpstr>
      <vt:lpstr>Web Crawler Design</vt:lpstr>
      <vt:lpstr>All Music</vt:lpstr>
      <vt:lpstr>All Music</vt:lpstr>
      <vt:lpstr>Data Visualization</vt:lpstr>
      <vt:lpstr>Dataset</vt:lpstr>
      <vt:lpstr>&gt; 100,000</vt:lpstr>
      <vt:lpstr>Top Artists by Song Count</vt:lpstr>
      <vt:lpstr>Data Preparation</vt:lpstr>
      <vt:lpstr>Data Cleaning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Recommendation Service</dc:title>
  <cp:lastModifiedBy>Martinez , Isaiah</cp:lastModifiedBy>
  <cp:revision>35</cp:revision>
  <dcterms:modified xsi:type="dcterms:W3CDTF">2024-03-04T08:29:36Z</dcterms:modified>
</cp:coreProperties>
</file>